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handoutMasterIdLst>
    <p:handoutMasterId r:id="rId31"/>
  </p:handoutMasterIdLst>
  <p:sldIdLst>
    <p:sldId id="289" r:id="rId5"/>
    <p:sldId id="295" r:id="rId6"/>
    <p:sldId id="296" r:id="rId7"/>
    <p:sldId id="285" r:id="rId8"/>
    <p:sldId id="328" r:id="rId9"/>
    <p:sldId id="282" r:id="rId10"/>
    <p:sldId id="284" r:id="rId11"/>
    <p:sldId id="330" r:id="rId12"/>
    <p:sldId id="307" r:id="rId13"/>
    <p:sldId id="308" r:id="rId14"/>
    <p:sldId id="280" r:id="rId15"/>
    <p:sldId id="275" r:id="rId16"/>
    <p:sldId id="310" r:id="rId17"/>
    <p:sldId id="314" r:id="rId18"/>
    <p:sldId id="335" r:id="rId19"/>
    <p:sldId id="329" r:id="rId20"/>
    <p:sldId id="299" r:id="rId21"/>
    <p:sldId id="300" r:id="rId22"/>
    <p:sldId id="318" r:id="rId23"/>
    <p:sldId id="332" r:id="rId24"/>
    <p:sldId id="336" r:id="rId25"/>
    <p:sldId id="337" r:id="rId26"/>
    <p:sldId id="339" r:id="rId27"/>
    <p:sldId id="338" r:id="rId28"/>
    <p:sldId id="313"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68" autoAdjust="0"/>
    <p:restoredTop sz="93552" autoAdjust="0"/>
  </p:normalViewPr>
  <p:slideViewPr>
    <p:cSldViewPr>
      <p:cViewPr varScale="1">
        <p:scale>
          <a:sx n="69" d="100"/>
          <a:sy n="69" d="100"/>
        </p:scale>
        <p:origin x="1372" y="44"/>
      </p:cViewPr>
      <p:guideLst>
        <p:guide orient="horz" pos="2160"/>
        <p:guide pos="2880"/>
      </p:guideLst>
    </p:cSldViewPr>
  </p:slideViewPr>
  <p:notesTextViewPr>
    <p:cViewPr>
      <p:scale>
        <a:sx n="100" d="100"/>
        <a:sy n="100" d="100"/>
      </p:scale>
      <p:origin x="0" y="0"/>
    </p:cViewPr>
  </p:notesTextViewPr>
  <p:notesViewPr>
    <p:cSldViewPr>
      <p:cViewPr varScale="1">
        <p:scale>
          <a:sx n="78" d="100"/>
          <a:sy n="78" d="100"/>
        </p:scale>
        <p:origin x="-2070"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ata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9.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5.jpe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A9C01-1746-4CF2-B0EA-5301A819FEE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789F624-CEA3-499F-8447-548009AE9F01}">
      <dgm:prSet phldrT="[Text]"/>
      <dgm:spPr>
        <a:noFill/>
      </dgm:spPr>
      <dgm:t>
        <a:bodyPr/>
        <a:lstStyle/>
        <a:p>
          <a:r>
            <a:rPr lang="ar-AE"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توقع الأخطار</a:t>
          </a:r>
          <a:endParaRPr lang="en-US"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CC4C8D8-4EA7-460C-A886-E3DF7AA98292}" type="parTrans" cxnId="{8C77ABDD-463F-43A3-8909-E974164CD46D}">
      <dgm:prSet/>
      <dgm:spPr/>
      <dgm:t>
        <a:bodyPr/>
        <a:lstStyle/>
        <a:p>
          <a:endParaRPr lang="en-US"/>
        </a:p>
      </dgm:t>
    </dgm:pt>
    <dgm:pt modelId="{A5964625-2FF6-4FE7-BDE5-A0531DB426E5}" type="sibTrans" cxnId="{8C77ABDD-463F-43A3-8909-E974164CD46D}">
      <dgm:prSet>
        <dgm:style>
          <a:lnRef idx="2">
            <a:schemeClr val="accent2"/>
          </a:lnRef>
          <a:fillRef idx="0">
            <a:schemeClr val="accent2"/>
          </a:fillRef>
          <a:effectRef idx="1">
            <a:schemeClr val="accent2"/>
          </a:effectRef>
          <a:fontRef idx="minor">
            <a:schemeClr val="tx1"/>
          </a:fontRef>
        </dgm:style>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59965BB-D2D6-431A-9EDC-168730D4CE0D}">
      <dgm:prSet phldrT="[Text]"/>
      <dgm:spPr>
        <a:noFill/>
      </dgm:spPr>
      <dgm:t>
        <a:bodyPr/>
        <a:lstStyle/>
        <a:p>
          <a:r>
            <a:rPr lang="ar-AE"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تقييم المخاطر</a:t>
          </a:r>
          <a:endParaRPr lang="en-US"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B61C230F-B4E6-4210-BFF7-665DAA836FD0}" type="parTrans" cxnId="{253DBBAA-F17B-4615-93E9-0B8A8153DCB6}">
      <dgm:prSet/>
      <dgm:spPr/>
      <dgm:t>
        <a:bodyPr/>
        <a:lstStyle/>
        <a:p>
          <a:endParaRPr lang="en-US"/>
        </a:p>
      </dgm:t>
    </dgm:pt>
    <dgm:pt modelId="{83563AA7-6C32-44A9-B393-62542EA2F037}" type="sibTrans" cxnId="{253DBBAA-F17B-4615-93E9-0B8A8153DCB6}">
      <dgm:prSet>
        <dgm:style>
          <a:lnRef idx="2">
            <a:schemeClr val="accent2"/>
          </a:lnRef>
          <a:fillRef idx="0">
            <a:schemeClr val="accent2"/>
          </a:fillRef>
          <a:effectRef idx="1">
            <a:schemeClr val="accent2"/>
          </a:effectRef>
          <a:fontRef idx="minor">
            <a:schemeClr val="tx1"/>
          </a:fontRef>
        </dgm:style>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FA05C5E-076A-411C-9A70-42224D6FC5D0}">
      <dgm:prSet phldrT="[Text]"/>
      <dgm:spPr>
        <a:noFill/>
      </dgm:spPr>
      <dgm:t>
        <a:bodyPr/>
        <a:lstStyle/>
        <a:p>
          <a:r>
            <a:rPr lang="ar-AE"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الوقاية</a:t>
          </a:r>
          <a:endParaRPr lang="en-US"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622EAC80-52BD-4FD5-81B2-F0B26C89E191}" type="parTrans" cxnId="{BAE4C4C6-5C63-4595-922B-488758FA67B5}">
      <dgm:prSet/>
      <dgm:spPr/>
      <dgm:t>
        <a:bodyPr/>
        <a:lstStyle/>
        <a:p>
          <a:endParaRPr lang="en-US"/>
        </a:p>
      </dgm:t>
    </dgm:pt>
    <dgm:pt modelId="{84C755F5-39D3-4FDE-BC3B-B685993F36ED}" type="sibTrans" cxnId="{BAE4C4C6-5C63-4595-922B-488758FA67B5}">
      <dgm:prSet>
        <dgm:style>
          <a:lnRef idx="2">
            <a:schemeClr val="accent2"/>
          </a:lnRef>
          <a:fillRef idx="0">
            <a:schemeClr val="accent2"/>
          </a:fillRef>
          <a:effectRef idx="1">
            <a:schemeClr val="accent2"/>
          </a:effectRef>
          <a:fontRef idx="minor">
            <a:schemeClr val="tx1"/>
          </a:fontRef>
        </dgm:style>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D9C6FB83-05C5-4565-8BC2-3BEE78D98EB1}">
      <dgm:prSet phldrT="[Text]"/>
      <dgm:spPr>
        <a:noFill/>
      </dgm:spPr>
      <dgm:t>
        <a:bodyPr/>
        <a:lstStyle/>
        <a:p>
          <a:r>
            <a:rPr lang="ar-AE"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الاستجابة</a:t>
          </a:r>
          <a:endParaRPr lang="en-US"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080D3EA-F06D-451A-BAD3-CD715912F6FF}" type="parTrans" cxnId="{30EE9EE9-0169-4BA2-B01B-4346E5B07C50}">
      <dgm:prSet/>
      <dgm:spPr/>
      <dgm:t>
        <a:bodyPr/>
        <a:lstStyle/>
        <a:p>
          <a:endParaRPr lang="en-US"/>
        </a:p>
      </dgm:t>
    </dgm:pt>
    <dgm:pt modelId="{4C65C429-5E78-4120-90EB-373D5594E34B}" type="sibTrans" cxnId="{30EE9EE9-0169-4BA2-B01B-4346E5B07C50}">
      <dgm:prSet>
        <dgm:style>
          <a:lnRef idx="2">
            <a:schemeClr val="accent2"/>
          </a:lnRef>
          <a:fillRef idx="0">
            <a:schemeClr val="accent2"/>
          </a:fillRef>
          <a:effectRef idx="1">
            <a:schemeClr val="accent2"/>
          </a:effectRef>
          <a:fontRef idx="minor">
            <a:schemeClr val="tx1"/>
          </a:fontRef>
        </dgm:style>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66A10421-8B4F-4F97-A25A-86917FFEB8C0}">
      <dgm:prSet phldrT="[Text]"/>
      <dgm:spPr>
        <a:noFill/>
      </dgm:spPr>
      <dgm:t>
        <a:bodyPr/>
        <a:lstStyle/>
        <a:p>
          <a:r>
            <a:rPr lang="ar-AE"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التعافي</a:t>
          </a:r>
          <a:endParaRPr lang="en-US"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1386E4C-6B4A-4764-82B3-E5F130FAE2ED}" type="parTrans" cxnId="{2CA53434-D190-4113-8E9D-748C63BD4947}">
      <dgm:prSet/>
      <dgm:spPr/>
      <dgm:t>
        <a:bodyPr/>
        <a:lstStyle/>
        <a:p>
          <a:endParaRPr lang="en-US"/>
        </a:p>
      </dgm:t>
    </dgm:pt>
    <dgm:pt modelId="{C20509C5-4009-4E0A-9EC8-6EA8BF7D8806}" type="sibTrans" cxnId="{2CA53434-D190-4113-8E9D-748C63BD4947}">
      <dgm:prSet>
        <dgm:style>
          <a:lnRef idx="2">
            <a:schemeClr val="accent2"/>
          </a:lnRef>
          <a:fillRef idx="0">
            <a:schemeClr val="accent2"/>
          </a:fillRef>
          <a:effectRef idx="1">
            <a:schemeClr val="accent2"/>
          </a:effectRef>
          <a:fontRef idx="minor">
            <a:schemeClr val="tx1"/>
          </a:fontRef>
        </dgm:style>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695AB3C7-41C2-4B88-984C-6E24A99F0FAB}">
      <dgm:prSet/>
      <dgm:spPr>
        <a:noFill/>
      </dgm:spPr>
      <dgm:t>
        <a:bodyPr/>
        <a:lstStyle/>
        <a:p>
          <a:r>
            <a:rPr lang="ar-AE"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الجاهزية</a:t>
          </a:r>
          <a:endParaRPr lang="en-US"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01A0B868-4473-483A-81FE-FC4E92D9312C}" type="parTrans" cxnId="{69C0A57A-36EC-4705-9218-711A5451B4C6}">
      <dgm:prSet/>
      <dgm:spPr/>
      <dgm:t>
        <a:bodyPr/>
        <a:lstStyle/>
        <a:p>
          <a:endParaRPr lang="en-US"/>
        </a:p>
      </dgm:t>
    </dgm:pt>
    <dgm:pt modelId="{98DE9F57-F35F-4791-B2E1-DEAE9EDB9F01}" type="sibTrans" cxnId="{69C0A57A-36EC-4705-9218-711A5451B4C6}">
      <dgm:prSet>
        <dgm:style>
          <a:lnRef idx="2">
            <a:schemeClr val="accent2"/>
          </a:lnRef>
          <a:fillRef idx="0">
            <a:schemeClr val="accent2"/>
          </a:fillRef>
          <a:effectRef idx="1">
            <a:schemeClr val="accent2"/>
          </a:effectRef>
          <a:fontRef idx="minor">
            <a:schemeClr val="tx1"/>
          </a:fontRef>
        </dgm:style>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573C16CC-36BD-4116-BC84-93594B2186E9}" type="pres">
      <dgm:prSet presAssocID="{57EA9C01-1746-4CF2-B0EA-5301A819FEE5}" presName="cycle" presStyleCnt="0">
        <dgm:presLayoutVars>
          <dgm:dir/>
          <dgm:resizeHandles val="exact"/>
        </dgm:presLayoutVars>
      </dgm:prSet>
      <dgm:spPr/>
      <dgm:t>
        <a:bodyPr/>
        <a:lstStyle/>
        <a:p>
          <a:endParaRPr lang="en-US"/>
        </a:p>
      </dgm:t>
    </dgm:pt>
    <dgm:pt modelId="{C82CE67F-8BCA-4F12-A6FE-3BBC634DDA77}" type="pres">
      <dgm:prSet presAssocID="{3789F624-CEA3-499F-8447-548009AE9F01}" presName="node" presStyleLbl="node1" presStyleIdx="0" presStyleCnt="6">
        <dgm:presLayoutVars>
          <dgm:bulletEnabled val="1"/>
        </dgm:presLayoutVars>
      </dgm:prSet>
      <dgm:spPr/>
      <dgm:t>
        <a:bodyPr/>
        <a:lstStyle/>
        <a:p>
          <a:endParaRPr lang="en-US"/>
        </a:p>
      </dgm:t>
    </dgm:pt>
    <dgm:pt modelId="{F677839D-FDB7-48DD-849C-E29F54FB0C9E}" type="pres">
      <dgm:prSet presAssocID="{3789F624-CEA3-499F-8447-548009AE9F01}" presName="spNode" presStyleCnt="0"/>
      <dgm:spPr/>
    </dgm:pt>
    <dgm:pt modelId="{F07F0716-C898-419E-A6E4-2623A5679908}" type="pres">
      <dgm:prSet presAssocID="{A5964625-2FF6-4FE7-BDE5-A0531DB426E5}" presName="sibTrans" presStyleLbl="sibTrans1D1" presStyleIdx="0" presStyleCnt="6"/>
      <dgm:spPr/>
      <dgm:t>
        <a:bodyPr/>
        <a:lstStyle/>
        <a:p>
          <a:endParaRPr lang="en-US"/>
        </a:p>
      </dgm:t>
    </dgm:pt>
    <dgm:pt modelId="{8A2D62C7-77F9-4B9F-ACA2-C729FEFB861C}" type="pres">
      <dgm:prSet presAssocID="{159965BB-D2D6-431A-9EDC-168730D4CE0D}" presName="node" presStyleLbl="node1" presStyleIdx="1" presStyleCnt="6">
        <dgm:presLayoutVars>
          <dgm:bulletEnabled val="1"/>
        </dgm:presLayoutVars>
      </dgm:prSet>
      <dgm:spPr/>
      <dgm:t>
        <a:bodyPr/>
        <a:lstStyle/>
        <a:p>
          <a:endParaRPr lang="en-US"/>
        </a:p>
      </dgm:t>
    </dgm:pt>
    <dgm:pt modelId="{2DDF6E37-BAFA-48B9-89F3-D16608908056}" type="pres">
      <dgm:prSet presAssocID="{159965BB-D2D6-431A-9EDC-168730D4CE0D}" presName="spNode" presStyleCnt="0"/>
      <dgm:spPr/>
    </dgm:pt>
    <dgm:pt modelId="{71364489-5ABC-4D29-BA36-2C413819221E}" type="pres">
      <dgm:prSet presAssocID="{83563AA7-6C32-44A9-B393-62542EA2F037}" presName="sibTrans" presStyleLbl="sibTrans1D1" presStyleIdx="1" presStyleCnt="6"/>
      <dgm:spPr/>
      <dgm:t>
        <a:bodyPr/>
        <a:lstStyle/>
        <a:p>
          <a:endParaRPr lang="en-US"/>
        </a:p>
      </dgm:t>
    </dgm:pt>
    <dgm:pt modelId="{088ED2E5-CF31-4733-8016-23C634C1AB8A}" type="pres">
      <dgm:prSet presAssocID="{7FA05C5E-076A-411C-9A70-42224D6FC5D0}" presName="node" presStyleLbl="node1" presStyleIdx="2" presStyleCnt="6">
        <dgm:presLayoutVars>
          <dgm:bulletEnabled val="1"/>
        </dgm:presLayoutVars>
      </dgm:prSet>
      <dgm:spPr/>
      <dgm:t>
        <a:bodyPr/>
        <a:lstStyle/>
        <a:p>
          <a:endParaRPr lang="en-US"/>
        </a:p>
      </dgm:t>
    </dgm:pt>
    <dgm:pt modelId="{61B659BB-1589-41A8-98CE-AA18EEA74AD2}" type="pres">
      <dgm:prSet presAssocID="{7FA05C5E-076A-411C-9A70-42224D6FC5D0}" presName="spNode" presStyleCnt="0"/>
      <dgm:spPr/>
    </dgm:pt>
    <dgm:pt modelId="{93D611EB-ED75-4507-ADB1-CA5000C80A76}" type="pres">
      <dgm:prSet presAssocID="{84C755F5-39D3-4FDE-BC3B-B685993F36ED}" presName="sibTrans" presStyleLbl="sibTrans1D1" presStyleIdx="2" presStyleCnt="6"/>
      <dgm:spPr/>
      <dgm:t>
        <a:bodyPr/>
        <a:lstStyle/>
        <a:p>
          <a:endParaRPr lang="en-US"/>
        </a:p>
      </dgm:t>
    </dgm:pt>
    <dgm:pt modelId="{C88EB8F5-2FB4-43FB-8AB0-2256F57A9337}" type="pres">
      <dgm:prSet presAssocID="{695AB3C7-41C2-4B88-984C-6E24A99F0FAB}" presName="node" presStyleLbl="node1" presStyleIdx="3" presStyleCnt="6">
        <dgm:presLayoutVars>
          <dgm:bulletEnabled val="1"/>
        </dgm:presLayoutVars>
      </dgm:prSet>
      <dgm:spPr/>
      <dgm:t>
        <a:bodyPr/>
        <a:lstStyle/>
        <a:p>
          <a:endParaRPr lang="en-US"/>
        </a:p>
      </dgm:t>
    </dgm:pt>
    <dgm:pt modelId="{B37E21D0-31D3-490B-9394-DD1102A906F1}" type="pres">
      <dgm:prSet presAssocID="{695AB3C7-41C2-4B88-984C-6E24A99F0FAB}" presName="spNode" presStyleCnt="0"/>
      <dgm:spPr/>
    </dgm:pt>
    <dgm:pt modelId="{532BD97E-45CC-4613-8EF6-119F615A2930}" type="pres">
      <dgm:prSet presAssocID="{98DE9F57-F35F-4791-B2E1-DEAE9EDB9F01}" presName="sibTrans" presStyleLbl="sibTrans1D1" presStyleIdx="3" presStyleCnt="6"/>
      <dgm:spPr/>
      <dgm:t>
        <a:bodyPr/>
        <a:lstStyle/>
        <a:p>
          <a:endParaRPr lang="en-US"/>
        </a:p>
      </dgm:t>
    </dgm:pt>
    <dgm:pt modelId="{A40F10C5-84D1-4D2B-9376-B1255830264C}" type="pres">
      <dgm:prSet presAssocID="{D9C6FB83-05C5-4565-8BC2-3BEE78D98EB1}" presName="node" presStyleLbl="node1" presStyleIdx="4" presStyleCnt="6">
        <dgm:presLayoutVars>
          <dgm:bulletEnabled val="1"/>
        </dgm:presLayoutVars>
      </dgm:prSet>
      <dgm:spPr/>
      <dgm:t>
        <a:bodyPr/>
        <a:lstStyle/>
        <a:p>
          <a:endParaRPr lang="en-US"/>
        </a:p>
      </dgm:t>
    </dgm:pt>
    <dgm:pt modelId="{81B26F02-379C-4801-8F4F-06A8C8FC42FA}" type="pres">
      <dgm:prSet presAssocID="{D9C6FB83-05C5-4565-8BC2-3BEE78D98EB1}" presName="spNode" presStyleCnt="0"/>
      <dgm:spPr/>
    </dgm:pt>
    <dgm:pt modelId="{1C3AC190-FBA3-4BCD-8291-D4FA3FBA197B}" type="pres">
      <dgm:prSet presAssocID="{4C65C429-5E78-4120-90EB-373D5594E34B}" presName="sibTrans" presStyleLbl="sibTrans1D1" presStyleIdx="4" presStyleCnt="6"/>
      <dgm:spPr/>
      <dgm:t>
        <a:bodyPr/>
        <a:lstStyle/>
        <a:p>
          <a:endParaRPr lang="en-US"/>
        </a:p>
      </dgm:t>
    </dgm:pt>
    <dgm:pt modelId="{33DE5743-B47D-41E2-BEDA-F4CE4963EB23}" type="pres">
      <dgm:prSet presAssocID="{66A10421-8B4F-4F97-A25A-86917FFEB8C0}" presName="node" presStyleLbl="node1" presStyleIdx="5" presStyleCnt="6">
        <dgm:presLayoutVars>
          <dgm:bulletEnabled val="1"/>
        </dgm:presLayoutVars>
      </dgm:prSet>
      <dgm:spPr/>
      <dgm:t>
        <a:bodyPr/>
        <a:lstStyle/>
        <a:p>
          <a:endParaRPr lang="en-US"/>
        </a:p>
      </dgm:t>
    </dgm:pt>
    <dgm:pt modelId="{A41D8B09-D9DB-4B74-B168-9DF81084D41F}" type="pres">
      <dgm:prSet presAssocID="{66A10421-8B4F-4F97-A25A-86917FFEB8C0}" presName="spNode" presStyleCnt="0"/>
      <dgm:spPr/>
    </dgm:pt>
    <dgm:pt modelId="{24B362DD-A54A-4C9B-B244-039CD8D950DF}" type="pres">
      <dgm:prSet presAssocID="{C20509C5-4009-4E0A-9EC8-6EA8BF7D8806}" presName="sibTrans" presStyleLbl="sibTrans1D1" presStyleIdx="5" presStyleCnt="6"/>
      <dgm:spPr/>
      <dgm:t>
        <a:bodyPr/>
        <a:lstStyle/>
        <a:p>
          <a:endParaRPr lang="en-US"/>
        </a:p>
      </dgm:t>
    </dgm:pt>
  </dgm:ptLst>
  <dgm:cxnLst>
    <dgm:cxn modelId="{253DBBAA-F17B-4615-93E9-0B8A8153DCB6}" srcId="{57EA9C01-1746-4CF2-B0EA-5301A819FEE5}" destId="{159965BB-D2D6-431A-9EDC-168730D4CE0D}" srcOrd="1" destOrd="0" parTransId="{B61C230F-B4E6-4210-BFF7-665DAA836FD0}" sibTransId="{83563AA7-6C32-44A9-B393-62542EA2F037}"/>
    <dgm:cxn modelId="{3615FDAA-F54C-4D4B-95D3-DF2C4EDBEB22}" type="presOf" srcId="{695AB3C7-41C2-4B88-984C-6E24A99F0FAB}" destId="{C88EB8F5-2FB4-43FB-8AB0-2256F57A9337}" srcOrd="0" destOrd="0" presId="urn:microsoft.com/office/officeart/2005/8/layout/cycle5"/>
    <dgm:cxn modelId="{BAE4C4C6-5C63-4595-922B-488758FA67B5}" srcId="{57EA9C01-1746-4CF2-B0EA-5301A819FEE5}" destId="{7FA05C5E-076A-411C-9A70-42224D6FC5D0}" srcOrd="2" destOrd="0" parTransId="{622EAC80-52BD-4FD5-81B2-F0B26C89E191}" sibTransId="{84C755F5-39D3-4FDE-BC3B-B685993F36ED}"/>
    <dgm:cxn modelId="{1F2EEFCA-564E-4C3A-AD86-2953C389AD97}" type="presOf" srcId="{7FA05C5E-076A-411C-9A70-42224D6FC5D0}" destId="{088ED2E5-CF31-4733-8016-23C634C1AB8A}" srcOrd="0" destOrd="0" presId="urn:microsoft.com/office/officeart/2005/8/layout/cycle5"/>
    <dgm:cxn modelId="{E858DAB7-A325-4934-90D0-5DBE4F19F08D}" type="presOf" srcId="{A5964625-2FF6-4FE7-BDE5-A0531DB426E5}" destId="{F07F0716-C898-419E-A6E4-2623A5679908}" srcOrd="0" destOrd="0" presId="urn:microsoft.com/office/officeart/2005/8/layout/cycle5"/>
    <dgm:cxn modelId="{8C77ABDD-463F-43A3-8909-E974164CD46D}" srcId="{57EA9C01-1746-4CF2-B0EA-5301A819FEE5}" destId="{3789F624-CEA3-499F-8447-548009AE9F01}" srcOrd="0" destOrd="0" parTransId="{9CC4C8D8-4EA7-460C-A886-E3DF7AA98292}" sibTransId="{A5964625-2FF6-4FE7-BDE5-A0531DB426E5}"/>
    <dgm:cxn modelId="{D9EFF171-4C89-4E7B-B235-C39CB587ADB8}" type="presOf" srcId="{83563AA7-6C32-44A9-B393-62542EA2F037}" destId="{71364489-5ABC-4D29-BA36-2C413819221E}" srcOrd="0" destOrd="0" presId="urn:microsoft.com/office/officeart/2005/8/layout/cycle5"/>
    <dgm:cxn modelId="{30EE9EE9-0169-4BA2-B01B-4346E5B07C50}" srcId="{57EA9C01-1746-4CF2-B0EA-5301A819FEE5}" destId="{D9C6FB83-05C5-4565-8BC2-3BEE78D98EB1}" srcOrd="4" destOrd="0" parTransId="{C080D3EA-F06D-451A-BAD3-CD715912F6FF}" sibTransId="{4C65C429-5E78-4120-90EB-373D5594E34B}"/>
    <dgm:cxn modelId="{BC716442-215B-471A-800B-4968F01A0153}" type="presOf" srcId="{159965BB-D2D6-431A-9EDC-168730D4CE0D}" destId="{8A2D62C7-77F9-4B9F-ACA2-C729FEFB861C}" srcOrd="0" destOrd="0" presId="urn:microsoft.com/office/officeart/2005/8/layout/cycle5"/>
    <dgm:cxn modelId="{8DCF7376-E96A-4D1E-9585-A198EA502757}" type="presOf" srcId="{D9C6FB83-05C5-4565-8BC2-3BEE78D98EB1}" destId="{A40F10C5-84D1-4D2B-9376-B1255830264C}" srcOrd="0" destOrd="0" presId="urn:microsoft.com/office/officeart/2005/8/layout/cycle5"/>
    <dgm:cxn modelId="{C41FED84-2F78-4BA7-B494-47FCE7B0F745}" type="presOf" srcId="{4C65C429-5E78-4120-90EB-373D5594E34B}" destId="{1C3AC190-FBA3-4BCD-8291-D4FA3FBA197B}" srcOrd="0" destOrd="0" presId="urn:microsoft.com/office/officeart/2005/8/layout/cycle5"/>
    <dgm:cxn modelId="{69C0A57A-36EC-4705-9218-711A5451B4C6}" srcId="{57EA9C01-1746-4CF2-B0EA-5301A819FEE5}" destId="{695AB3C7-41C2-4B88-984C-6E24A99F0FAB}" srcOrd="3" destOrd="0" parTransId="{01A0B868-4473-483A-81FE-FC4E92D9312C}" sibTransId="{98DE9F57-F35F-4791-B2E1-DEAE9EDB9F01}"/>
    <dgm:cxn modelId="{4AE0B47A-3278-48B0-B4AE-3F3C1E4EF345}" type="presOf" srcId="{57EA9C01-1746-4CF2-B0EA-5301A819FEE5}" destId="{573C16CC-36BD-4116-BC84-93594B2186E9}" srcOrd="0" destOrd="0" presId="urn:microsoft.com/office/officeart/2005/8/layout/cycle5"/>
    <dgm:cxn modelId="{C85FFBF8-D311-4C21-99E8-89640BBDC018}" type="presOf" srcId="{98DE9F57-F35F-4791-B2E1-DEAE9EDB9F01}" destId="{532BD97E-45CC-4613-8EF6-119F615A2930}" srcOrd="0" destOrd="0" presId="urn:microsoft.com/office/officeart/2005/8/layout/cycle5"/>
    <dgm:cxn modelId="{23F609A4-8567-430B-ACB8-1147A958E1F8}" type="presOf" srcId="{84C755F5-39D3-4FDE-BC3B-B685993F36ED}" destId="{93D611EB-ED75-4507-ADB1-CA5000C80A76}" srcOrd="0" destOrd="0" presId="urn:microsoft.com/office/officeart/2005/8/layout/cycle5"/>
    <dgm:cxn modelId="{44FD7A46-5185-4E37-888D-F497DFFB65EE}" type="presOf" srcId="{66A10421-8B4F-4F97-A25A-86917FFEB8C0}" destId="{33DE5743-B47D-41E2-BEDA-F4CE4963EB23}" srcOrd="0" destOrd="0" presId="urn:microsoft.com/office/officeart/2005/8/layout/cycle5"/>
    <dgm:cxn modelId="{01255B25-24A2-4200-A052-E3E04864EF7B}" type="presOf" srcId="{3789F624-CEA3-499F-8447-548009AE9F01}" destId="{C82CE67F-8BCA-4F12-A6FE-3BBC634DDA77}" srcOrd="0" destOrd="0" presId="urn:microsoft.com/office/officeart/2005/8/layout/cycle5"/>
    <dgm:cxn modelId="{2CA53434-D190-4113-8E9D-748C63BD4947}" srcId="{57EA9C01-1746-4CF2-B0EA-5301A819FEE5}" destId="{66A10421-8B4F-4F97-A25A-86917FFEB8C0}" srcOrd="5" destOrd="0" parTransId="{91386E4C-6B4A-4764-82B3-E5F130FAE2ED}" sibTransId="{C20509C5-4009-4E0A-9EC8-6EA8BF7D8806}"/>
    <dgm:cxn modelId="{169D4A51-A08A-49E6-BB08-2E41B931BB99}" type="presOf" srcId="{C20509C5-4009-4E0A-9EC8-6EA8BF7D8806}" destId="{24B362DD-A54A-4C9B-B244-039CD8D950DF}" srcOrd="0" destOrd="0" presId="urn:microsoft.com/office/officeart/2005/8/layout/cycle5"/>
    <dgm:cxn modelId="{8FBB0D43-E869-4351-8B9F-8CD27285C109}" type="presParOf" srcId="{573C16CC-36BD-4116-BC84-93594B2186E9}" destId="{C82CE67F-8BCA-4F12-A6FE-3BBC634DDA77}" srcOrd="0" destOrd="0" presId="urn:microsoft.com/office/officeart/2005/8/layout/cycle5"/>
    <dgm:cxn modelId="{19107AB1-17C4-4482-AD31-3DAD36041E45}" type="presParOf" srcId="{573C16CC-36BD-4116-BC84-93594B2186E9}" destId="{F677839D-FDB7-48DD-849C-E29F54FB0C9E}" srcOrd="1" destOrd="0" presId="urn:microsoft.com/office/officeart/2005/8/layout/cycle5"/>
    <dgm:cxn modelId="{AC5F8264-5329-4BF5-B2CE-CCC6E312AFA1}" type="presParOf" srcId="{573C16CC-36BD-4116-BC84-93594B2186E9}" destId="{F07F0716-C898-419E-A6E4-2623A5679908}" srcOrd="2" destOrd="0" presId="urn:microsoft.com/office/officeart/2005/8/layout/cycle5"/>
    <dgm:cxn modelId="{5E9BB50D-A781-422A-818C-2CE8687DC215}" type="presParOf" srcId="{573C16CC-36BD-4116-BC84-93594B2186E9}" destId="{8A2D62C7-77F9-4B9F-ACA2-C729FEFB861C}" srcOrd="3" destOrd="0" presId="urn:microsoft.com/office/officeart/2005/8/layout/cycle5"/>
    <dgm:cxn modelId="{8AD2524C-582E-4D31-B7DA-BEFF1870158D}" type="presParOf" srcId="{573C16CC-36BD-4116-BC84-93594B2186E9}" destId="{2DDF6E37-BAFA-48B9-89F3-D16608908056}" srcOrd="4" destOrd="0" presId="urn:microsoft.com/office/officeart/2005/8/layout/cycle5"/>
    <dgm:cxn modelId="{264B3C38-D26C-4D57-A168-81D3D73B417A}" type="presParOf" srcId="{573C16CC-36BD-4116-BC84-93594B2186E9}" destId="{71364489-5ABC-4D29-BA36-2C413819221E}" srcOrd="5" destOrd="0" presId="urn:microsoft.com/office/officeart/2005/8/layout/cycle5"/>
    <dgm:cxn modelId="{6B8F9122-E2A2-49D4-A05C-8E5F1ACF86A8}" type="presParOf" srcId="{573C16CC-36BD-4116-BC84-93594B2186E9}" destId="{088ED2E5-CF31-4733-8016-23C634C1AB8A}" srcOrd="6" destOrd="0" presId="urn:microsoft.com/office/officeart/2005/8/layout/cycle5"/>
    <dgm:cxn modelId="{E8320DAB-0E51-4994-B1C8-74D09888FB4B}" type="presParOf" srcId="{573C16CC-36BD-4116-BC84-93594B2186E9}" destId="{61B659BB-1589-41A8-98CE-AA18EEA74AD2}" srcOrd="7" destOrd="0" presId="urn:microsoft.com/office/officeart/2005/8/layout/cycle5"/>
    <dgm:cxn modelId="{66403618-36BA-4ABB-B28F-4662D73B4C54}" type="presParOf" srcId="{573C16CC-36BD-4116-BC84-93594B2186E9}" destId="{93D611EB-ED75-4507-ADB1-CA5000C80A76}" srcOrd="8" destOrd="0" presId="urn:microsoft.com/office/officeart/2005/8/layout/cycle5"/>
    <dgm:cxn modelId="{1BA860B1-87BA-48E8-813D-60ADFC015815}" type="presParOf" srcId="{573C16CC-36BD-4116-BC84-93594B2186E9}" destId="{C88EB8F5-2FB4-43FB-8AB0-2256F57A9337}" srcOrd="9" destOrd="0" presId="urn:microsoft.com/office/officeart/2005/8/layout/cycle5"/>
    <dgm:cxn modelId="{6DF9E43A-BA19-431A-A138-EC5C759BEA58}" type="presParOf" srcId="{573C16CC-36BD-4116-BC84-93594B2186E9}" destId="{B37E21D0-31D3-490B-9394-DD1102A906F1}" srcOrd="10" destOrd="0" presId="urn:microsoft.com/office/officeart/2005/8/layout/cycle5"/>
    <dgm:cxn modelId="{A2B42CCA-9AA6-4D87-93FB-4380925953EB}" type="presParOf" srcId="{573C16CC-36BD-4116-BC84-93594B2186E9}" destId="{532BD97E-45CC-4613-8EF6-119F615A2930}" srcOrd="11" destOrd="0" presId="urn:microsoft.com/office/officeart/2005/8/layout/cycle5"/>
    <dgm:cxn modelId="{DB404BD6-209C-4261-8A62-A7D7480077C2}" type="presParOf" srcId="{573C16CC-36BD-4116-BC84-93594B2186E9}" destId="{A40F10C5-84D1-4D2B-9376-B1255830264C}" srcOrd="12" destOrd="0" presId="urn:microsoft.com/office/officeart/2005/8/layout/cycle5"/>
    <dgm:cxn modelId="{7DA0997A-5EAC-43F7-8DBC-E9C8FB1CD371}" type="presParOf" srcId="{573C16CC-36BD-4116-BC84-93594B2186E9}" destId="{81B26F02-379C-4801-8F4F-06A8C8FC42FA}" srcOrd="13" destOrd="0" presId="urn:microsoft.com/office/officeart/2005/8/layout/cycle5"/>
    <dgm:cxn modelId="{2CFCF5F1-9200-47D3-B240-A05035267549}" type="presParOf" srcId="{573C16CC-36BD-4116-BC84-93594B2186E9}" destId="{1C3AC190-FBA3-4BCD-8291-D4FA3FBA197B}" srcOrd="14" destOrd="0" presId="urn:microsoft.com/office/officeart/2005/8/layout/cycle5"/>
    <dgm:cxn modelId="{1C4CE1EA-28EA-4228-9819-3C3C362D8011}" type="presParOf" srcId="{573C16CC-36BD-4116-BC84-93594B2186E9}" destId="{33DE5743-B47D-41E2-BEDA-F4CE4963EB23}" srcOrd="15" destOrd="0" presId="urn:microsoft.com/office/officeart/2005/8/layout/cycle5"/>
    <dgm:cxn modelId="{09A248E7-B8C9-4281-9DC0-501BC2ED7C7F}" type="presParOf" srcId="{573C16CC-36BD-4116-BC84-93594B2186E9}" destId="{A41D8B09-D9DB-4B74-B168-9DF81084D41F}" srcOrd="16" destOrd="0" presId="urn:microsoft.com/office/officeart/2005/8/layout/cycle5"/>
    <dgm:cxn modelId="{2C36BC65-7204-405C-87FF-EFB2CAF624AA}" type="presParOf" srcId="{573C16CC-36BD-4116-BC84-93594B2186E9}" destId="{24B362DD-A54A-4C9B-B244-039CD8D950DF}"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3C3ED5-3853-4D4D-A338-365F985D11C8}" type="doc">
      <dgm:prSet loTypeId="urn:microsoft.com/office/officeart/2005/8/layout/hProcess9" loCatId="process" qsTypeId="urn:microsoft.com/office/officeart/2005/8/quickstyle/simple1" qsCatId="simple" csTypeId="urn:microsoft.com/office/officeart/2005/8/colors/accent6_5" csCatId="accent6" phldr="1"/>
      <dgm:spPr/>
    </dgm:pt>
    <dgm:pt modelId="{F9C67100-C8F2-49D8-8583-75F344B6D5E6}">
      <dgm:prSet phldrT="[Text]"/>
      <dgm:spPr/>
      <dgm:t>
        <a:bodyPr/>
        <a:lstStyle/>
        <a:p>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الاحتمالية</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F2F9272-3473-4E6D-908D-E3C8C543B274}" type="parTrans" cxnId="{E924E095-8C38-470C-B670-5508746B45B3}">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357C200-6C42-46A2-8C5A-050564347E5C}" type="sibTrans" cxnId="{E924E095-8C38-470C-B670-5508746B45B3}">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8736DFB-DC4D-4B8F-AF46-30278699EBA1}">
      <dgm:prSet phldrT="[Text]"/>
      <dgm:spPr/>
      <dgm:t>
        <a:bodyPr/>
        <a:lstStyle/>
        <a:p>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التأثير</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D70F5627-5553-4386-950C-BE1113EB4F4F}" type="parTrans" cxnId="{F765B7D2-7136-4C84-99F1-23C755E4E3F7}">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3C8D7E4A-FC0A-4062-8DA4-0ECA5A9CBC59}" type="sibTrans" cxnId="{F765B7D2-7136-4C84-99F1-23C755E4E3F7}">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579E85D9-D49B-460E-9072-ACE055EC50F7}">
      <dgm:prSet phldrT="[Text]"/>
      <dgm:spPr/>
      <dgm:t>
        <a:bodyPr/>
        <a:lstStyle/>
        <a:p>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إمكانية الكشف</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3BEF4A9-0A04-47BD-BDAB-345741559461}" type="parTrans" cxnId="{AF5A5E49-8CFA-4A93-AA01-749165F7E5D3}">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90D3087-6D13-47BB-9AEE-3B5F3EAF3C92}" type="sibTrans" cxnId="{AF5A5E49-8CFA-4A93-AA01-749165F7E5D3}">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D0BA4FB-4770-442F-B709-C6D2E365E19A}" type="pres">
      <dgm:prSet presAssocID="{613C3ED5-3853-4D4D-A338-365F985D11C8}" presName="CompostProcess" presStyleCnt="0">
        <dgm:presLayoutVars>
          <dgm:dir val="rev"/>
          <dgm:resizeHandles val="exact"/>
        </dgm:presLayoutVars>
      </dgm:prSet>
      <dgm:spPr/>
    </dgm:pt>
    <dgm:pt modelId="{A9EF021B-3D44-47F2-8193-E89EEB5BA0FF}" type="pres">
      <dgm:prSet presAssocID="{613C3ED5-3853-4D4D-A338-365F985D11C8}" presName="arrow" presStyleLbl="bgShp" presStyleIdx="0" presStyleCnt="1"/>
      <dgm:spPr/>
    </dgm:pt>
    <dgm:pt modelId="{8CD7EE7E-D1A1-4089-B052-5FD344BC8723}" type="pres">
      <dgm:prSet presAssocID="{613C3ED5-3853-4D4D-A338-365F985D11C8}" presName="linearProcess" presStyleCnt="0"/>
      <dgm:spPr/>
    </dgm:pt>
    <dgm:pt modelId="{992ED916-573D-407A-8366-5440879D1DD5}" type="pres">
      <dgm:prSet presAssocID="{F9C67100-C8F2-49D8-8583-75F344B6D5E6}" presName="textNode" presStyleLbl="node1" presStyleIdx="0" presStyleCnt="3">
        <dgm:presLayoutVars>
          <dgm:bulletEnabled val="1"/>
        </dgm:presLayoutVars>
      </dgm:prSet>
      <dgm:spPr/>
      <dgm:t>
        <a:bodyPr/>
        <a:lstStyle/>
        <a:p>
          <a:endParaRPr lang="en-US"/>
        </a:p>
      </dgm:t>
    </dgm:pt>
    <dgm:pt modelId="{56A2527C-9335-47DF-B1CA-D1D7A6687B22}" type="pres">
      <dgm:prSet presAssocID="{8357C200-6C42-46A2-8C5A-050564347E5C}" presName="sibTrans" presStyleCnt="0"/>
      <dgm:spPr/>
    </dgm:pt>
    <dgm:pt modelId="{FCECAD72-7D26-4762-B8DD-4936E608535B}" type="pres">
      <dgm:prSet presAssocID="{78736DFB-DC4D-4B8F-AF46-30278699EBA1}" presName="textNode" presStyleLbl="node1" presStyleIdx="1" presStyleCnt="3">
        <dgm:presLayoutVars>
          <dgm:bulletEnabled val="1"/>
        </dgm:presLayoutVars>
      </dgm:prSet>
      <dgm:spPr/>
      <dgm:t>
        <a:bodyPr/>
        <a:lstStyle/>
        <a:p>
          <a:endParaRPr lang="en-US"/>
        </a:p>
      </dgm:t>
    </dgm:pt>
    <dgm:pt modelId="{985E108B-C445-4732-B670-90B6FF3D4D00}" type="pres">
      <dgm:prSet presAssocID="{3C8D7E4A-FC0A-4062-8DA4-0ECA5A9CBC59}" presName="sibTrans" presStyleCnt="0"/>
      <dgm:spPr/>
    </dgm:pt>
    <dgm:pt modelId="{F0CE3BA8-0605-4B04-B099-AC103C4C2DDF}" type="pres">
      <dgm:prSet presAssocID="{579E85D9-D49B-460E-9072-ACE055EC50F7}" presName="textNode" presStyleLbl="node1" presStyleIdx="2" presStyleCnt="3">
        <dgm:presLayoutVars>
          <dgm:bulletEnabled val="1"/>
        </dgm:presLayoutVars>
      </dgm:prSet>
      <dgm:spPr/>
      <dgm:t>
        <a:bodyPr/>
        <a:lstStyle/>
        <a:p>
          <a:endParaRPr lang="en-US"/>
        </a:p>
      </dgm:t>
    </dgm:pt>
  </dgm:ptLst>
  <dgm:cxnLst>
    <dgm:cxn modelId="{DF440F5C-EF8F-4B01-9E85-529A5261A476}" type="presOf" srcId="{613C3ED5-3853-4D4D-A338-365F985D11C8}" destId="{1D0BA4FB-4770-442F-B709-C6D2E365E19A}" srcOrd="0" destOrd="0" presId="urn:microsoft.com/office/officeart/2005/8/layout/hProcess9"/>
    <dgm:cxn modelId="{F765B7D2-7136-4C84-99F1-23C755E4E3F7}" srcId="{613C3ED5-3853-4D4D-A338-365F985D11C8}" destId="{78736DFB-DC4D-4B8F-AF46-30278699EBA1}" srcOrd="1" destOrd="0" parTransId="{D70F5627-5553-4386-950C-BE1113EB4F4F}" sibTransId="{3C8D7E4A-FC0A-4062-8DA4-0ECA5A9CBC59}"/>
    <dgm:cxn modelId="{E924E095-8C38-470C-B670-5508746B45B3}" srcId="{613C3ED5-3853-4D4D-A338-365F985D11C8}" destId="{F9C67100-C8F2-49D8-8583-75F344B6D5E6}" srcOrd="0" destOrd="0" parTransId="{1F2F9272-3473-4E6D-908D-E3C8C543B274}" sibTransId="{8357C200-6C42-46A2-8C5A-050564347E5C}"/>
    <dgm:cxn modelId="{7A4DA1DA-167E-44C2-A1AD-92078B006CA1}" type="presOf" srcId="{F9C67100-C8F2-49D8-8583-75F344B6D5E6}" destId="{992ED916-573D-407A-8366-5440879D1DD5}" srcOrd="0" destOrd="0" presId="urn:microsoft.com/office/officeart/2005/8/layout/hProcess9"/>
    <dgm:cxn modelId="{8B3B9FB5-3629-49CB-85D9-4594CD373FD1}" type="presOf" srcId="{579E85D9-D49B-460E-9072-ACE055EC50F7}" destId="{F0CE3BA8-0605-4B04-B099-AC103C4C2DDF}" srcOrd="0" destOrd="0" presId="urn:microsoft.com/office/officeart/2005/8/layout/hProcess9"/>
    <dgm:cxn modelId="{8169AA29-0C6C-40C5-8ABA-667F1BC7F650}" type="presOf" srcId="{78736DFB-DC4D-4B8F-AF46-30278699EBA1}" destId="{FCECAD72-7D26-4762-B8DD-4936E608535B}" srcOrd="0" destOrd="0" presId="urn:microsoft.com/office/officeart/2005/8/layout/hProcess9"/>
    <dgm:cxn modelId="{AF5A5E49-8CFA-4A93-AA01-749165F7E5D3}" srcId="{613C3ED5-3853-4D4D-A338-365F985D11C8}" destId="{579E85D9-D49B-460E-9072-ACE055EC50F7}" srcOrd="2" destOrd="0" parTransId="{E3BEF4A9-0A04-47BD-BDAB-345741559461}" sibTransId="{E90D3087-6D13-47BB-9AEE-3B5F3EAF3C92}"/>
    <dgm:cxn modelId="{51332134-7250-4358-BF72-4D1E7476CBC8}" type="presParOf" srcId="{1D0BA4FB-4770-442F-B709-C6D2E365E19A}" destId="{A9EF021B-3D44-47F2-8193-E89EEB5BA0FF}" srcOrd="0" destOrd="0" presId="urn:microsoft.com/office/officeart/2005/8/layout/hProcess9"/>
    <dgm:cxn modelId="{B6AC3FF9-E378-4825-9B57-F4E99BAC72B2}" type="presParOf" srcId="{1D0BA4FB-4770-442F-B709-C6D2E365E19A}" destId="{8CD7EE7E-D1A1-4089-B052-5FD344BC8723}" srcOrd="1" destOrd="0" presId="urn:microsoft.com/office/officeart/2005/8/layout/hProcess9"/>
    <dgm:cxn modelId="{C7FE73CD-9C7A-46A7-8DED-601F9AE07B3B}" type="presParOf" srcId="{8CD7EE7E-D1A1-4089-B052-5FD344BC8723}" destId="{992ED916-573D-407A-8366-5440879D1DD5}" srcOrd="0" destOrd="0" presId="urn:microsoft.com/office/officeart/2005/8/layout/hProcess9"/>
    <dgm:cxn modelId="{A04FA5FF-B2E1-43AF-98AE-9E7C7125ECD4}" type="presParOf" srcId="{8CD7EE7E-D1A1-4089-B052-5FD344BC8723}" destId="{56A2527C-9335-47DF-B1CA-D1D7A6687B22}" srcOrd="1" destOrd="0" presId="urn:microsoft.com/office/officeart/2005/8/layout/hProcess9"/>
    <dgm:cxn modelId="{639128C9-59A4-421A-A67D-B0CE8849A3CC}" type="presParOf" srcId="{8CD7EE7E-D1A1-4089-B052-5FD344BC8723}" destId="{FCECAD72-7D26-4762-B8DD-4936E608535B}" srcOrd="2" destOrd="0" presId="urn:microsoft.com/office/officeart/2005/8/layout/hProcess9"/>
    <dgm:cxn modelId="{760276D1-4B38-40F1-9CAB-965879E9449A}" type="presParOf" srcId="{8CD7EE7E-D1A1-4089-B052-5FD344BC8723}" destId="{985E108B-C445-4732-B670-90B6FF3D4D00}" srcOrd="3" destOrd="0" presId="urn:microsoft.com/office/officeart/2005/8/layout/hProcess9"/>
    <dgm:cxn modelId="{2F1C6959-ECE5-45FC-A391-AABC949C6F6A}" type="presParOf" srcId="{8CD7EE7E-D1A1-4089-B052-5FD344BC8723}" destId="{F0CE3BA8-0605-4B04-B099-AC103C4C2DD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A67554-EC26-492A-A310-5CFE6854713B}" type="doc">
      <dgm:prSet loTypeId="urn:microsoft.com/office/officeart/2005/8/layout/cycle1" loCatId="cycle" qsTypeId="urn:microsoft.com/office/officeart/2005/8/quickstyle/3d9" qsCatId="3D" csTypeId="urn:microsoft.com/office/officeart/2005/8/colors/accent6_1" csCatId="accent6" phldr="1"/>
      <dgm:spPr/>
      <dgm:t>
        <a:bodyPr/>
        <a:lstStyle/>
        <a:p>
          <a:endParaRPr lang="en-US"/>
        </a:p>
      </dgm:t>
    </dgm:pt>
    <dgm:pt modelId="{CEA2FA96-D270-48D0-A47E-11286197AB0A}">
      <dgm:prSet phldrT="[Text]"/>
      <dgm:spPr/>
      <dgm:t>
        <a:bodyPr/>
        <a:lstStyle/>
        <a:p>
          <a:r>
            <a:rPr lang="ar-AE" b="1" cap="none" spc="0" dirty="0" smtClean="0">
              <a:ln w="1905"/>
              <a:solidFill>
                <a:schemeClr val="accent6">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جاهزية</a:t>
          </a:r>
          <a:endParaRPr lang="en-US" dirty="0">
            <a:solidFill>
              <a:schemeClr val="accent6">
                <a:lumMod val="75000"/>
              </a:schemeClr>
            </a:solidFill>
            <a:latin typeface="Arabic Typesetting" pitchFamily="66" charset="-78"/>
            <a:cs typeface="Arabic Typesetting" pitchFamily="66" charset="-78"/>
          </a:endParaRPr>
        </a:p>
      </dgm:t>
    </dgm:pt>
    <dgm:pt modelId="{171A4347-B11C-4A40-AE64-487F4FA4708D}" type="parTrans" cxnId="{39144704-398C-4949-B7D6-240682C53D48}">
      <dgm:prSet/>
      <dgm:spPr/>
      <dgm:t>
        <a:bodyPr/>
        <a:lstStyle/>
        <a:p>
          <a:endParaRPr lang="en-US">
            <a:latin typeface="Arabic Typesetting" pitchFamily="66" charset="-78"/>
            <a:cs typeface="Arabic Typesetting" pitchFamily="66" charset="-78"/>
          </a:endParaRPr>
        </a:p>
      </dgm:t>
    </dgm:pt>
    <dgm:pt modelId="{FA031C1A-56FD-4F41-958C-4BE24EA75C67}" type="sibTrans" cxnId="{39144704-398C-4949-B7D6-240682C53D48}">
      <dgm:prSet/>
      <dgm:spPr>
        <a:solidFill>
          <a:schemeClr val="accent6"/>
        </a:solidFill>
      </dgm:spPr>
      <dgm:t>
        <a:bodyPr/>
        <a:lstStyle/>
        <a:p>
          <a:endParaRPr lang="en-US">
            <a:latin typeface="Arabic Typesetting" pitchFamily="66" charset="-78"/>
            <a:cs typeface="Arabic Typesetting" pitchFamily="66" charset="-78"/>
          </a:endParaRPr>
        </a:p>
      </dgm:t>
    </dgm:pt>
    <dgm:pt modelId="{B5DD4105-7BE7-43F3-913A-18DDD02A2DFA}">
      <dgm:prSet phldrT="[Text]"/>
      <dgm:spPr/>
      <dgm:t>
        <a:bodyPr/>
        <a:lstStyle/>
        <a:p>
          <a:r>
            <a:rPr lang="ar-AE" b="1" cap="none" spc="0" dirty="0" smtClean="0">
              <a:ln w="1905"/>
              <a:solidFill>
                <a:schemeClr val="accent6">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استجابة</a:t>
          </a:r>
          <a:endParaRPr lang="en-US" dirty="0">
            <a:solidFill>
              <a:schemeClr val="accent6">
                <a:lumMod val="75000"/>
              </a:schemeClr>
            </a:solidFill>
            <a:latin typeface="Arabic Typesetting" pitchFamily="66" charset="-78"/>
            <a:cs typeface="Arabic Typesetting" pitchFamily="66" charset="-78"/>
          </a:endParaRPr>
        </a:p>
      </dgm:t>
    </dgm:pt>
    <dgm:pt modelId="{E6B98764-EC23-418F-A4E1-114E2A404808}" type="parTrans" cxnId="{D11A233C-F56D-46B2-B6A6-B2DB9D34CD72}">
      <dgm:prSet/>
      <dgm:spPr/>
      <dgm:t>
        <a:bodyPr/>
        <a:lstStyle/>
        <a:p>
          <a:endParaRPr lang="en-US">
            <a:latin typeface="Arabic Typesetting" pitchFamily="66" charset="-78"/>
            <a:cs typeface="Arabic Typesetting" pitchFamily="66" charset="-78"/>
          </a:endParaRPr>
        </a:p>
      </dgm:t>
    </dgm:pt>
    <dgm:pt modelId="{1B2C9734-120B-4276-AC4A-95A174799823}" type="sibTrans" cxnId="{D11A233C-F56D-46B2-B6A6-B2DB9D34CD72}">
      <dgm:prSet/>
      <dgm:spPr>
        <a:solidFill>
          <a:schemeClr val="accent6"/>
        </a:solidFill>
      </dgm:spPr>
      <dgm:t>
        <a:bodyPr/>
        <a:lstStyle/>
        <a:p>
          <a:endParaRPr lang="en-US">
            <a:latin typeface="Arabic Typesetting" pitchFamily="66" charset="-78"/>
            <a:cs typeface="Arabic Typesetting" pitchFamily="66" charset="-78"/>
          </a:endParaRPr>
        </a:p>
      </dgm:t>
    </dgm:pt>
    <dgm:pt modelId="{82FF3411-9DFD-48DD-8715-8BE501556870}">
      <dgm:prSet phldrT="[Text]"/>
      <dgm:spPr/>
      <dgm:t>
        <a:bodyPr/>
        <a:lstStyle/>
        <a:p>
          <a:r>
            <a:rPr lang="ar-AE" b="1" cap="none" spc="0" dirty="0" smtClean="0">
              <a:ln w="1905"/>
              <a:solidFill>
                <a:schemeClr val="accent6">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استعادة</a:t>
          </a:r>
          <a:endParaRPr lang="en-US" dirty="0">
            <a:solidFill>
              <a:schemeClr val="accent6">
                <a:lumMod val="75000"/>
              </a:schemeClr>
            </a:solidFill>
            <a:latin typeface="Arabic Typesetting" pitchFamily="66" charset="-78"/>
            <a:cs typeface="Arabic Typesetting" pitchFamily="66" charset="-78"/>
          </a:endParaRPr>
        </a:p>
      </dgm:t>
    </dgm:pt>
    <dgm:pt modelId="{2E220B0F-C4CA-43EE-9FCA-03ABDFABA0AD}" type="parTrans" cxnId="{E09C0BA6-CEA4-4E45-8BD9-49731D6DA7F8}">
      <dgm:prSet/>
      <dgm:spPr/>
      <dgm:t>
        <a:bodyPr/>
        <a:lstStyle/>
        <a:p>
          <a:endParaRPr lang="en-US">
            <a:latin typeface="Arabic Typesetting" pitchFamily="66" charset="-78"/>
            <a:cs typeface="Arabic Typesetting" pitchFamily="66" charset="-78"/>
          </a:endParaRPr>
        </a:p>
      </dgm:t>
    </dgm:pt>
    <dgm:pt modelId="{B04A6471-3533-4AD0-A1AF-6C9F3A7D131A}" type="sibTrans" cxnId="{E09C0BA6-CEA4-4E45-8BD9-49731D6DA7F8}">
      <dgm:prSet/>
      <dgm:spPr>
        <a:solidFill>
          <a:schemeClr val="accent6"/>
        </a:solidFill>
      </dgm:spPr>
      <dgm:t>
        <a:bodyPr/>
        <a:lstStyle/>
        <a:p>
          <a:endParaRPr lang="en-US">
            <a:latin typeface="Arabic Typesetting" pitchFamily="66" charset="-78"/>
            <a:cs typeface="Arabic Typesetting" pitchFamily="66" charset="-78"/>
          </a:endParaRPr>
        </a:p>
      </dgm:t>
    </dgm:pt>
    <dgm:pt modelId="{7FA8B9B9-D429-4D22-9AD0-67A8E0BE2DFF}">
      <dgm:prSet phldrT="[Text]"/>
      <dgm:spPr/>
      <dgm:t>
        <a:bodyPr/>
        <a:lstStyle/>
        <a:p>
          <a:r>
            <a:rPr lang="ar-AE" b="1" dirty="0" smtClean="0">
              <a:ln w="1905"/>
              <a:solidFill>
                <a:schemeClr val="accent6">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التعافي</a:t>
          </a:r>
          <a:endParaRPr lang="en-US" dirty="0">
            <a:solidFill>
              <a:schemeClr val="accent6">
                <a:lumMod val="75000"/>
              </a:schemeClr>
            </a:solidFill>
            <a:latin typeface="Arabic Typesetting" pitchFamily="66" charset="-78"/>
            <a:cs typeface="Arabic Typesetting" pitchFamily="66" charset="-78"/>
          </a:endParaRPr>
        </a:p>
      </dgm:t>
    </dgm:pt>
    <dgm:pt modelId="{4F1CA3A1-C353-41F0-AC2C-144186C755DA}" type="parTrans" cxnId="{FC17DC97-F9CF-45BA-9A4E-3065291263B9}">
      <dgm:prSet/>
      <dgm:spPr/>
      <dgm:t>
        <a:bodyPr/>
        <a:lstStyle/>
        <a:p>
          <a:endParaRPr lang="en-US">
            <a:latin typeface="Arabic Typesetting" pitchFamily="66" charset="-78"/>
            <a:cs typeface="Arabic Typesetting" pitchFamily="66" charset="-78"/>
          </a:endParaRPr>
        </a:p>
      </dgm:t>
    </dgm:pt>
    <dgm:pt modelId="{85717FA0-C83B-482C-AAF8-C09BD62374D0}" type="sibTrans" cxnId="{FC17DC97-F9CF-45BA-9A4E-3065291263B9}">
      <dgm:prSet/>
      <dgm:spPr>
        <a:solidFill>
          <a:schemeClr val="accent6"/>
        </a:solidFill>
      </dgm:spPr>
      <dgm:t>
        <a:bodyPr/>
        <a:lstStyle/>
        <a:p>
          <a:endParaRPr lang="en-US">
            <a:latin typeface="Arabic Typesetting" pitchFamily="66" charset="-78"/>
            <a:cs typeface="Arabic Typesetting" pitchFamily="66" charset="-78"/>
          </a:endParaRPr>
        </a:p>
      </dgm:t>
    </dgm:pt>
    <dgm:pt modelId="{E9AC0A23-FBE8-4D98-BE47-4442B599B115}" type="pres">
      <dgm:prSet presAssocID="{ABA67554-EC26-492A-A310-5CFE6854713B}" presName="cycle" presStyleCnt="0">
        <dgm:presLayoutVars>
          <dgm:dir/>
          <dgm:resizeHandles val="exact"/>
        </dgm:presLayoutVars>
      </dgm:prSet>
      <dgm:spPr/>
      <dgm:t>
        <a:bodyPr/>
        <a:lstStyle/>
        <a:p>
          <a:endParaRPr lang="en-US"/>
        </a:p>
      </dgm:t>
    </dgm:pt>
    <dgm:pt modelId="{56E7796D-AC58-4EF9-A9D1-E001A5F24D00}" type="pres">
      <dgm:prSet presAssocID="{CEA2FA96-D270-48D0-A47E-11286197AB0A}" presName="dummy" presStyleCnt="0"/>
      <dgm:spPr/>
    </dgm:pt>
    <dgm:pt modelId="{87FBF4B4-8D24-40C5-95D3-1472D6FE593A}" type="pres">
      <dgm:prSet presAssocID="{CEA2FA96-D270-48D0-A47E-11286197AB0A}" presName="node" presStyleLbl="revTx" presStyleIdx="0" presStyleCnt="4">
        <dgm:presLayoutVars>
          <dgm:bulletEnabled val="1"/>
        </dgm:presLayoutVars>
      </dgm:prSet>
      <dgm:spPr/>
      <dgm:t>
        <a:bodyPr/>
        <a:lstStyle/>
        <a:p>
          <a:endParaRPr lang="en-US"/>
        </a:p>
      </dgm:t>
    </dgm:pt>
    <dgm:pt modelId="{EE2D394C-AAEC-4B4E-8B46-D0FA1D73E6D8}" type="pres">
      <dgm:prSet presAssocID="{FA031C1A-56FD-4F41-958C-4BE24EA75C67}" presName="sibTrans" presStyleLbl="node1" presStyleIdx="0" presStyleCnt="4"/>
      <dgm:spPr/>
      <dgm:t>
        <a:bodyPr/>
        <a:lstStyle/>
        <a:p>
          <a:endParaRPr lang="en-US"/>
        </a:p>
      </dgm:t>
    </dgm:pt>
    <dgm:pt modelId="{F8108218-7141-4A19-A3CE-9DD046D29784}" type="pres">
      <dgm:prSet presAssocID="{B5DD4105-7BE7-43F3-913A-18DDD02A2DFA}" presName="dummy" presStyleCnt="0"/>
      <dgm:spPr/>
    </dgm:pt>
    <dgm:pt modelId="{8705D6E9-146C-42C6-A93A-F603F8C8C07D}" type="pres">
      <dgm:prSet presAssocID="{B5DD4105-7BE7-43F3-913A-18DDD02A2DFA}" presName="node" presStyleLbl="revTx" presStyleIdx="1" presStyleCnt="4">
        <dgm:presLayoutVars>
          <dgm:bulletEnabled val="1"/>
        </dgm:presLayoutVars>
      </dgm:prSet>
      <dgm:spPr/>
      <dgm:t>
        <a:bodyPr/>
        <a:lstStyle/>
        <a:p>
          <a:endParaRPr lang="en-US"/>
        </a:p>
      </dgm:t>
    </dgm:pt>
    <dgm:pt modelId="{FAF26542-E9B2-43EF-A0DE-109E9CF363B9}" type="pres">
      <dgm:prSet presAssocID="{1B2C9734-120B-4276-AC4A-95A174799823}" presName="sibTrans" presStyleLbl="node1" presStyleIdx="1" presStyleCnt="4"/>
      <dgm:spPr/>
      <dgm:t>
        <a:bodyPr/>
        <a:lstStyle/>
        <a:p>
          <a:endParaRPr lang="en-US"/>
        </a:p>
      </dgm:t>
    </dgm:pt>
    <dgm:pt modelId="{10FA0DCF-51AB-4B21-8B70-1F4EED7FA3C0}" type="pres">
      <dgm:prSet presAssocID="{82FF3411-9DFD-48DD-8715-8BE501556870}" presName="dummy" presStyleCnt="0"/>
      <dgm:spPr/>
    </dgm:pt>
    <dgm:pt modelId="{7AE716C2-A813-4A2C-A248-D1D0647C1C0C}" type="pres">
      <dgm:prSet presAssocID="{82FF3411-9DFD-48DD-8715-8BE501556870}" presName="node" presStyleLbl="revTx" presStyleIdx="2" presStyleCnt="4">
        <dgm:presLayoutVars>
          <dgm:bulletEnabled val="1"/>
        </dgm:presLayoutVars>
      </dgm:prSet>
      <dgm:spPr/>
      <dgm:t>
        <a:bodyPr/>
        <a:lstStyle/>
        <a:p>
          <a:endParaRPr lang="en-US"/>
        </a:p>
      </dgm:t>
    </dgm:pt>
    <dgm:pt modelId="{79C2393C-7583-479B-8DAE-B0B3DF0F30B9}" type="pres">
      <dgm:prSet presAssocID="{B04A6471-3533-4AD0-A1AF-6C9F3A7D131A}" presName="sibTrans" presStyleLbl="node1" presStyleIdx="2" presStyleCnt="4"/>
      <dgm:spPr/>
      <dgm:t>
        <a:bodyPr/>
        <a:lstStyle/>
        <a:p>
          <a:endParaRPr lang="en-US"/>
        </a:p>
      </dgm:t>
    </dgm:pt>
    <dgm:pt modelId="{3B42EE5A-F424-40B3-BF90-025D85B26704}" type="pres">
      <dgm:prSet presAssocID="{7FA8B9B9-D429-4D22-9AD0-67A8E0BE2DFF}" presName="dummy" presStyleCnt="0"/>
      <dgm:spPr/>
    </dgm:pt>
    <dgm:pt modelId="{51F12F33-07C5-45C5-9031-29D1A91B6118}" type="pres">
      <dgm:prSet presAssocID="{7FA8B9B9-D429-4D22-9AD0-67A8E0BE2DFF}" presName="node" presStyleLbl="revTx" presStyleIdx="3" presStyleCnt="4">
        <dgm:presLayoutVars>
          <dgm:bulletEnabled val="1"/>
        </dgm:presLayoutVars>
      </dgm:prSet>
      <dgm:spPr/>
      <dgm:t>
        <a:bodyPr/>
        <a:lstStyle/>
        <a:p>
          <a:endParaRPr lang="en-US"/>
        </a:p>
      </dgm:t>
    </dgm:pt>
    <dgm:pt modelId="{FC30C00A-47F4-43C9-B765-D4DB17D256BE}" type="pres">
      <dgm:prSet presAssocID="{85717FA0-C83B-482C-AAF8-C09BD62374D0}" presName="sibTrans" presStyleLbl="node1" presStyleIdx="3" presStyleCnt="4"/>
      <dgm:spPr/>
      <dgm:t>
        <a:bodyPr/>
        <a:lstStyle/>
        <a:p>
          <a:endParaRPr lang="en-US"/>
        </a:p>
      </dgm:t>
    </dgm:pt>
  </dgm:ptLst>
  <dgm:cxnLst>
    <dgm:cxn modelId="{39144704-398C-4949-B7D6-240682C53D48}" srcId="{ABA67554-EC26-492A-A310-5CFE6854713B}" destId="{CEA2FA96-D270-48D0-A47E-11286197AB0A}" srcOrd="0" destOrd="0" parTransId="{171A4347-B11C-4A40-AE64-487F4FA4708D}" sibTransId="{FA031C1A-56FD-4F41-958C-4BE24EA75C67}"/>
    <dgm:cxn modelId="{1C8F5EE8-6E22-4EF5-A767-C03475FA5A8E}" type="presOf" srcId="{B04A6471-3533-4AD0-A1AF-6C9F3A7D131A}" destId="{79C2393C-7583-479B-8DAE-B0B3DF0F30B9}" srcOrd="0" destOrd="0" presId="urn:microsoft.com/office/officeart/2005/8/layout/cycle1"/>
    <dgm:cxn modelId="{E09C0BA6-CEA4-4E45-8BD9-49731D6DA7F8}" srcId="{ABA67554-EC26-492A-A310-5CFE6854713B}" destId="{82FF3411-9DFD-48DD-8715-8BE501556870}" srcOrd="2" destOrd="0" parTransId="{2E220B0F-C4CA-43EE-9FCA-03ABDFABA0AD}" sibTransId="{B04A6471-3533-4AD0-A1AF-6C9F3A7D131A}"/>
    <dgm:cxn modelId="{08DA42EC-FB3A-4DE6-92BF-DE4AD20AA156}" type="presOf" srcId="{ABA67554-EC26-492A-A310-5CFE6854713B}" destId="{E9AC0A23-FBE8-4D98-BE47-4442B599B115}" srcOrd="0" destOrd="0" presId="urn:microsoft.com/office/officeart/2005/8/layout/cycle1"/>
    <dgm:cxn modelId="{264B1DCA-D325-4997-8890-C32BAFE1047E}" type="presOf" srcId="{85717FA0-C83B-482C-AAF8-C09BD62374D0}" destId="{FC30C00A-47F4-43C9-B765-D4DB17D256BE}" srcOrd="0" destOrd="0" presId="urn:microsoft.com/office/officeart/2005/8/layout/cycle1"/>
    <dgm:cxn modelId="{D11A233C-F56D-46B2-B6A6-B2DB9D34CD72}" srcId="{ABA67554-EC26-492A-A310-5CFE6854713B}" destId="{B5DD4105-7BE7-43F3-913A-18DDD02A2DFA}" srcOrd="1" destOrd="0" parTransId="{E6B98764-EC23-418F-A4E1-114E2A404808}" sibTransId="{1B2C9734-120B-4276-AC4A-95A174799823}"/>
    <dgm:cxn modelId="{3909E41E-6FC5-4C71-88C6-4DFC6617DFAF}" type="presOf" srcId="{FA031C1A-56FD-4F41-958C-4BE24EA75C67}" destId="{EE2D394C-AAEC-4B4E-8B46-D0FA1D73E6D8}" srcOrd="0" destOrd="0" presId="urn:microsoft.com/office/officeart/2005/8/layout/cycle1"/>
    <dgm:cxn modelId="{B4257B62-CC5E-4AA2-8B73-6D5FFBE650DF}" type="presOf" srcId="{CEA2FA96-D270-48D0-A47E-11286197AB0A}" destId="{87FBF4B4-8D24-40C5-95D3-1472D6FE593A}" srcOrd="0" destOrd="0" presId="urn:microsoft.com/office/officeart/2005/8/layout/cycle1"/>
    <dgm:cxn modelId="{FC17DC97-F9CF-45BA-9A4E-3065291263B9}" srcId="{ABA67554-EC26-492A-A310-5CFE6854713B}" destId="{7FA8B9B9-D429-4D22-9AD0-67A8E0BE2DFF}" srcOrd="3" destOrd="0" parTransId="{4F1CA3A1-C353-41F0-AC2C-144186C755DA}" sibTransId="{85717FA0-C83B-482C-AAF8-C09BD62374D0}"/>
    <dgm:cxn modelId="{3CD24009-DF32-4DD9-9C19-2645CEC5B715}" type="presOf" srcId="{7FA8B9B9-D429-4D22-9AD0-67A8E0BE2DFF}" destId="{51F12F33-07C5-45C5-9031-29D1A91B6118}" srcOrd="0" destOrd="0" presId="urn:microsoft.com/office/officeart/2005/8/layout/cycle1"/>
    <dgm:cxn modelId="{5AF328A5-C5E0-41F9-9FFF-B15C4B9D8D20}" type="presOf" srcId="{B5DD4105-7BE7-43F3-913A-18DDD02A2DFA}" destId="{8705D6E9-146C-42C6-A93A-F603F8C8C07D}" srcOrd="0" destOrd="0" presId="urn:microsoft.com/office/officeart/2005/8/layout/cycle1"/>
    <dgm:cxn modelId="{9A96EC17-41CC-4F95-A1F5-B923B39E6BF5}" type="presOf" srcId="{1B2C9734-120B-4276-AC4A-95A174799823}" destId="{FAF26542-E9B2-43EF-A0DE-109E9CF363B9}" srcOrd="0" destOrd="0" presId="urn:microsoft.com/office/officeart/2005/8/layout/cycle1"/>
    <dgm:cxn modelId="{CBF3D601-8DA8-42C7-901C-1919F1C7ECE7}" type="presOf" srcId="{82FF3411-9DFD-48DD-8715-8BE501556870}" destId="{7AE716C2-A813-4A2C-A248-D1D0647C1C0C}" srcOrd="0" destOrd="0" presId="urn:microsoft.com/office/officeart/2005/8/layout/cycle1"/>
    <dgm:cxn modelId="{BBB651C8-9077-4912-B5DC-2A368D335200}" type="presParOf" srcId="{E9AC0A23-FBE8-4D98-BE47-4442B599B115}" destId="{56E7796D-AC58-4EF9-A9D1-E001A5F24D00}" srcOrd="0" destOrd="0" presId="urn:microsoft.com/office/officeart/2005/8/layout/cycle1"/>
    <dgm:cxn modelId="{AA94C88B-D54B-4305-B358-3EF3D18C06BB}" type="presParOf" srcId="{E9AC0A23-FBE8-4D98-BE47-4442B599B115}" destId="{87FBF4B4-8D24-40C5-95D3-1472D6FE593A}" srcOrd="1" destOrd="0" presId="urn:microsoft.com/office/officeart/2005/8/layout/cycle1"/>
    <dgm:cxn modelId="{4B034066-2DCD-4A01-8687-00F4303749D5}" type="presParOf" srcId="{E9AC0A23-FBE8-4D98-BE47-4442B599B115}" destId="{EE2D394C-AAEC-4B4E-8B46-D0FA1D73E6D8}" srcOrd="2" destOrd="0" presId="urn:microsoft.com/office/officeart/2005/8/layout/cycle1"/>
    <dgm:cxn modelId="{0AE2C3FB-C4D8-4AEA-B613-6A771AA3F89C}" type="presParOf" srcId="{E9AC0A23-FBE8-4D98-BE47-4442B599B115}" destId="{F8108218-7141-4A19-A3CE-9DD046D29784}" srcOrd="3" destOrd="0" presId="urn:microsoft.com/office/officeart/2005/8/layout/cycle1"/>
    <dgm:cxn modelId="{A9FE6DB8-E4BD-49D6-9CD2-4E1966046E3A}" type="presParOf" srcId="{E9AC0A23-FBE8-4D98-BE47-4442B599B115}" destId="{8705D6E9-146C-42C6-A93A-F603F8C8C07D}" srcOrd="4" destOrd="0" presId="urn:microsoft.com/office/officeart/2005/8/layout/cycle1"/>
    <dgm:cxn modelId="{27F3E04C-2AF6-4CF2-8A18-48CB667656B2}" type="presParOf" srcId="{E9AC0A23-FBE8-4D98-BE47-4442B599B115}" destId="{FAF26542-E9B2-43EF-A0DE-109E9CF363B9}" srcOrd="5" destOrd="0" presId="urn:microsoft.com/office/officeart/2005/8/layout/cycle1"/>
    <dgm:cxn modelId="{FF6B01D1-24AE-49FD-A3E6-F7550EC2DDD3}" type="presParOf" srcId="{E9AC0A23-FBE8-4D98-BE47-4442B599B115}" destId="{10FA0DCF-51AB-4B21-8B70-1F4EED7FA3C0}" srcOrd="6" destOrd="0" presId="urn:microsoft.com/office/officeart/2005/8/layout/cycle1"/>
    <dgm:cxn modelId="{5F2015C3-5996-4A18-BABB-E0B29FF18F99}" type="presParOf" srcId="{E9AC0A23-FBE8-4D98-BE47-4442B599B115}" destId="{7AE716C2-A813-4A2C-A248-D1D0647C1C0C}" srcOrd="7" destOrd="0" presId="urn:microsoft.com/office/officeart/2005/8/layout/cycle1"/>
    <dgm:cxn modelId="{A27ED8FC-B2F1-4ABB-B5F7-184F0D983615}" type="presParOf" srcId="{E9AC0A23-FBE8-4D98-BE47-4442B599B115}" destId="{79C2393C-7583-479B-8DAE-B0B3DF0F30B9}" srcOrd="8" destOrd="0" presId="urn:microsoft.com/office/officeart/2005/8/layout/cycle1"/>
    <dgm:cxn modelId="{AEA6EC54-F8B0-44C8-AB27-078BC40FCC07}" type="presParOf" srcId="{E9AC0A23-FBE8-4D98-BE47-4442B599B115}" destId="{3B42EE5A-F424-40B3-BF90-025D85B26704}" srcOrd="9" destOrd="0" presId="urn:microsoft.com/office/officeart/2005/8/layout/cycle1"/>
    <dgm:cxn modelId="{12765E04-768F-4BB3-9F28-0C8792BA6720}" type="presParOf" srcId="{E9AC0A23-FBE8-4D98-BE47-4442B599B115}" destId="{51F12F33-07C5-45C5-9031-29D1A91B6118}" srcOrd="10" destOrd="0" presId="urn:microsoft.com/office/officeart/2005/8/layout/cycle1"/>
    <dgm:cxn modelId="{53FB3E96-021E-4FBF-9618-395E95BCECA0}" type="presParOf" srcId="{E9AC0A23-FBE8-4D98-BE47-4442B599B115}" destId="{FC30C00A-47F4-43C9-B765-D4DB17D256BE}"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96A210-8603-461B-92D7-F9198501CDAE}" type="doc">
      <dgm:prSet loTypeId="urn:microsoft.com/office/officeart/2005/8/layout/process5" loCatId="process" qsTypeId="urn:microsoft.com/office/officeart/2005/8/quickstyle/simple5" qsCatId="simple" csTypeId="urn:microsoft.com/office/officeart/2005/8/colors/accent6_2" csCatId="accent6" phldr="1"/>
      <dgm:spPr/>
      <dgm:t>
        <a:bodyPr/>
        <a:lstStyle/>
        <a:p>
          <a:endParaRPr lang="en-US"/>
        </a:p>
      </dgm:t>
    </dgm:pt>
    <dgm:pt modelId="{71B73BB6-4CFD-4F69-BC3B-04BCD3215A70}">
      <dgm:prSet phldrT="[Text]" custT="1"/>
      <dgm:spPr/>
      <dgm:t>
        <a:bodyPr/>
        <a:lstStyle/>
        <a:p>
          <a:pPr algn="ctr" rtl="1"/>
          <a:r>
            <a:rPr lang="ar-AE" sz="3000" dirty="0">
              <a:effectLst>
                <a:outerShdw blurRad="38100" dist="38100" dir="2700000" algn="tl">
                  <a:srgbClr val="000000">
                    <a:alpha val="43137"/>
                  </a:srgbClr>
                </a:outerShdw>
              </a:effectLst>
              <a:latin typeface="Arabic Typesetting" pitchFamily="66" charset="-78"/>
              <a:cs typeface="Arabic Typesetting" pitchFamily="66" charset="-78"/>
            </a:rPr>
            <a:t>1. تحديد الادوار والمسؤوليات</a:t>
          </a:r>
          <a:endParaRPr lang="en-US" sz="3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F42F055D-7EFB-420C-AE66-15F94D9026E8}" type="parTrans" cxnId="{AFE276A6-9827-4921-B43F-8BF44EEFAF47}">
      <dgm:prSet/>
      <dgm:spPr/>
      <dgm:t>
        <a:bodyPr/>
        <a:lstStyle/>
        <a:p>
          <a:pPr algn="ctr" rtl="1"/>
          <a:endParaRPr lang="en-US" sz="30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1CBE5E7-9291-4274-8E8F-D7868C249EC4}" type="sibTrans" cxnId="{AFE276A6-9827-4921-B43F-8BF44EEFAF47}">
      <dgm:prSet custT="1"/>
      <dgm:spPr/>
      <dgm:t>
        <a:bodyPr/>
        <a:lstStyle/>
        <a:p>
          <a:pPr algn="ctr" rtl="1"/>
          <a:endParaRPr lang="en-US" sz="30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42708CF-2177-4CE3-A1C2-A09A83CDCACD}">
      <dgm:prSet phldrT="[Text]" custT="1"/>
      <dgm:spPr/>
      <dgm:t>
        <a:bodyPr/>
        <a:lstStyle/>
        <a:p>
          <a:pPr algn="ctr" rtl="1"/>
          <a:r>
            <a:rPr lang="ar-AE" sz="3000" dirty="0">
              <a:effectLst>
                <a:outerShdw blurRad="38100" dist="38100" dir="2700000" algn="tl">
                  <a:srgbClr val="000000">
                    <a:alpha val="43137"/>
                  </a:srgbClr>
                </a:outerShdw>
              </a:effectLst>
              <a:latin typeface="Arabic Typesetting" pitchFamily="66" charset="-78"/>
              <a:cs typeface="Arabic Typesetting" pitchFamily="66" charset="-78"/>
            </a:rPr>
            <a:t>2. وضع </a:t>
          </a:r>
          <a:r>
            <a:rPr lang="ar-AE" sz="3000" dirty="0" smtClean="0">
              <a:effectLst>
                <a:outerShdw blurRad="38100" dist="38100" dir="2700000" algn="tl">
                  <a:srgbClr val="000000">
                    <a:alpha val="43137"/>
                  </a:srgbClr>
                </a:outerShdw>
              </a:effectLst>
              <a:latin typeface="Arabic Typesetting" pitchFamily="66" charset="-78"/>
              <a:cs typeface="Arabic Typesetting" pitchFamily="66" charset="-78"/>
            </a:rPr>
            <a:t>البنود المرجعية</a:t>
          </a:r>
          <a:endParaRPr lang="en-US" sz="3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D08A5D37-473A-4526-9F20-132EABFE1E35}" type="parTrans" cxnId="{084C571B-2C1E-4091-8255-A2CDB72BCF11}">
      <dgm:prSet/>
      <dgm:spPr/>
      <dgm:t>
        <a:bodyPr/>
        <a:lstStyle/>
        <a:p>
          <a:pPr algn="ctr" rtl="1"/>
          <a:endParaRPr lang="en-US" sz="30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21E9F7D7-4003-44DF-9FDD-2D26E507D709}" type="sibTrans" cxnId="{084C571B-2C1E-4091-8255-A2CDB72BCF11}">
      <dgm:prSet custT="1"/>
      <dgm:spPr/>
      <dgm:t>
        <a:bodyPr/>
        <a:lstStyle/>
        <a:p>
          <a:pPr algn="ctr" rtl="1"/>
          <a:endParaRPr lang="en-US" sz="30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085B758-4CEE-48AE-ABDB-95FB417FAB4E}">
      <dgm:prSet phldrT="[Text]" custT="1"/>
      <dgm:spPr/>
      <dgm:t>
        <a:bodyPr/>
        <a:lstStyle/>
        <a:p>
          <a:pPr algn="ctr" rtl="1"/>
          <a:r>
            <a:rPr lang="ar-AE" sz="3000" dirty="0">
              <a:effectLst>
                <a:outerShdw blurRad="38100" dist="38100" dir="2700000" algn="tl">
                  <a:srgbClr val="000000">
                    <a:alpha val="43137"/>
                  </a:srgbClr>
                </a:outerShdw>
              </a:effectLst>
              <a:latin typeface="Arabic Typesetting" pitchFamily="66" charset="-78"/>
              <a:cs typeface="Arabic Typesetting" pitchFamily="66" charset="-78"/>
            </a:rPr>
            <a:t>3. </a:t>
          </a:r>
          <a:r>
            <a:rPr lang="ar-AE" sz="3000" dirty="0" smtClean="0">
              <a:effectLst>
                <a:outerShdw blurRad="38100" dist="38100" dir="2700000" algn="tl">
                  <a:srgbClr val="000000">
                    <a:alpha val="43137"/>
                  </a:srgbClr>
                </a:outerShdw>
              </a:effectLst>
              <a:latin typeface="Arabic Typesetting" pitchFamily="66" charset="-78"/>
              <a:cs typeface="Arabic Typesetting" pitchFamily="66" charset="-78"/>
            </a:rPr>
            <a:t>تحليل العوامل الداخلية والخارجية وإعداد سجل المخاطر</a:t>
          </a:r>
          <a:endParaRPr lang="en-US" sz="3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5B69C2F8-F81A-480D-9A87-CA4AAAA1C272}" type="parTrans" cxnId="{41388A9B-18B5-47E1-A011-9C91F838F199}">
      <dgm:prSet/>
      <dgm:spPr/>
      <dgm:t>
        <a:bodyPr/>
        <a:lstStyle/>
        <a:p>
          <a:pPr algn="ctr" rtl="1"/>
          <a:endParaRPr lang="en-US" sz="30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5125B10C-7F17-4046-9739-66F8C8774674}" type="sibTrans" cxnId="{41388A9B-18B5-47E1-A011-9C91F838F199}">
      <dgm:prSet custT="1"/>
      <dgm:spPr/>
      <dgm:t>
        <a:bodyPr/>
        <a:lstStyle/>
        <a:p>
          <a:pPr algn="ctr" rtl="1"/>
          <a:endParaRPr lang="en-US" sz="30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F89245C3-378A-42C4-9B6F-8473C5E6E762}">
      <dgm:prSet phldrT="[Text]" custT="1"/>
      <dgm:spPr/>
      <dgm:t>
        <a:bodyPr/>
        <a:lstStyle/>
        <a:p>
          <a:pPr algn="ctr" rtl="1"/>
          <a:r>
            <a:rPr lang="ar-AE" sz="3000" dirty="0" smtClean="0">
              <a:effectLst>
                <a:outerShdw blurRad="38100" dist="38100" dir="2700000" algn="tl">
                  <a:srgbClr val="000000">
                    <a:alpha val="43137"/>
                  </a:srgbClr>
                </a:outerShdw>
              </a:effectLst>
              <a:latin typeface="Arabic Typesetting" pitchFamily="66" charset="-78"/>
              <a:cs typeface="Arabic Typesetting" pitchFamily="66" charset="-78"/>
            </a:rPr>
            <a:t>5. </a:t>
          </a:r>
          <a:r>
            <a:rPr lang="ar-AE" sz="3000" dirty="0">
              <a:effectLst>
                <a:outerShdw blurRad="38100" dist="38100" dir="2700000" algn="tl">
                  <a:srgbClr val="000000">
                    <a:alpha val="43137"/>
                  </a:srgbClr>
                </a:outerShdw>
              </a:effectLst>
              <a:latin typeface="Arabic Typesetting" pitchFamily="66" charset="-78"/>
              <a:cs typeface="Arabic Typesetting" pitchFamily="66" charset="-78"/>
            </a:rPr>
            <a:t>دراسة </a:t>
          </a:r>
          <a:r>
            <a:rPr lang="ar-AE" sz="3000" dirty="0" smtClean="0">
              <a:effectLst>
                <a:outerShdw blurRad="38100" dist="38100" dir="2700000" algn="tl">
                  <a:srgbClr val="000000">
                    <a:alpha val="43137"/>
                  </a:srgbClr>
                </a:outerShdw>
              </a:effectLst>
              <a:latin typeface="Arabic Typesetting" pitchFamily="66" charset="-78"/>
              <a:cs typeface="Arabic Typesetting" pitchFamily="66" charset="-78"/>
            </a:rPr>
            <a:t>ومناقشة مع الشركاء</a:t>
          </a:r>
          <a:endParaRPr lang="en-US" sz="3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8ED5527-8E29-4DF5-8822-0026AA0B73A4}" type="parTrans" cxnId="{ACE27445-8BDC-45FE-A9E7-7D1DCA683370}">
      <dgm:prSet/>
      <dgm:spPr/>
      <dgm:t>
        <a:bodyPr/>
        <a:lstStyle/>
        <a:p>
          <a:pPr algn="ctr" rtl="1"/>
          <a:endParaRPr lang="en-US" sz="30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373E16C1-F447-4FD2-98EB-D4CFBF14AD9C}" type="sibTrans" cxnId="{ACE27445-8BDC-45FE-A9E7-7D1DCA683370}">
      <dgm:prSet custT="1"/>
      <dgm:spPr/>
      <dgm:t>
        <a:bodyPr/>
        <a:lstStyle/>
        <a:p>
          <a:pPr algn="ctr" rtl="1"/>
          <a:endParaRPr lang="en-US" sz="30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B220888-0308-4871-B11D-C555E4CB0389}">
      <dgm:prSet custT="1"/>
      <dgm:spPr/>
      <dgm:t>
        <a:bodyPr/>
        <a:lstStyle/>
        <a:p>
          <a:pPr algn="ctr" rtl="1"/>
          <a:r>
            <a:rPr lang="ar-AE" sz="3000" dirty="0" smtClean="0">
              <a:effectLst>
                <a:outerShdw blurRad="38100" dist="38100" dir="2700000" algn="tl">
                  <a:srgbClr val="000000">
                    <a:alpha val="43137"/>
                  </a:srgbClr>
                </a:outerShdw>
              </a:effectLst>
              <a:latin typeface="Arabic Typesetting" pitchFamily="66" charset="-78"/>
              <a:cs typeface="Arabic Typesetting" pitchFamily="66" charset="-78"/>
            </a:rPr>
            <a:t>6. </a:t>
          </a:r>
          <a:r>
            <a:rPr lang="ar-AE" sz="3000" dirty="0">
              <a:effectLst>
                <a:outerShdw blurRad="38100" dist="38100" dir="2700000" algn="tl">
                  <a:srgbClr val="000000">
                    <a:alpha val="43137"/>
                  </a:srgbClr>
                </a:outerShdw>
              </a:effectLst>
              <a:latin typeface="Arabic Typesetting" pitchFamily="66" charset="-78"/>
              <a:cs typeface="Arabic Typesetting" pitchFamily="66" charset="-78"/>
            </a:rPr>
            <a:t>كتابة الخطة</a:t>
          </a:r>
          <a:endParaRPr lang="en-US" sz="3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2A51AB9C-DEBB-47D5-915B-D43A8C099263}" type="parTrans" cxnId="{CFC00DD7-9A37-41A4-82FE-8EFDFE7A55FF}">
      <dgm:prSet/>
      <dgm:spPr/>
      <dgm:t>
        <a:bodyPr/>
        <a:lstStyle/>
        <a:p>
          <a:pPr algn="ctr" rtl="1"/>
          <a:endParaRPr lang="en-US" sz="30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A4752F3E-9544-453F-B9AB-E56393C08528}" type="sibTrans" cxnId="{CFC00DD7-9A37-41A4-82FE-8EFDFE7A55FF}">
      <dgm:prSet custT="1"/>
      <dgm:spPr/>
      <dgm:t>
        <a:bodyPr/>
        <a:lstStyle/>
        <a:p>
          <a:pPr algn="ctr" rtl="1"/>
          <a:endParaRPr lang="en-US" sz="30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2AFD6B17-4BDF-4390-BE80-A0CEA844B763}">
      <dgm:prSet custT="1"/>
      <dgm:spPr/>
      <dgm:t>
        <a:bodyPr/>
        <a:lstStyle/>
        <a:p>
          <a:pPr algn="ctr" rtl="1"/>
          <a:r>
            <a:rPr lang="ar-AE" sz="3000" dirty="0" smtClean="0">
              <a:effectLst>
                <a:outerShdw blurRad="38100" dist="38100" dir="2700000" algn="tl">
                  <a:srgbClr val="000000">
                    <a:alpha val="43137"/>
                  </a:srgbClr>
                </a:outerShdw>
              </a:effectLst>
              <a:latin typeface="Arabic Typesetting" pitchFamily="66" charset="-78"/>
              <a:cs typeface="Arabic Typesetting" pitchFamily="66" charset="-78"/>
            </a:rPr>
            <a:t>7. </a:t>
          </a:r>
          <a:r>
            <a:rPr lang="ar-AE" sz="3000" dirty="0">
              <a:effectLst>
                <a:outerShdw blurRad="38100" dist="38100" dir="2700000" algn="tl">
                  <a:srgbClr val="000000">
                    <a:alpha val="43137"/>
                  </a:srgbClr>
                </a:outerShdw>
              </a:effectLst>
              <a:latin typeface="Arabic Typesetting" pitchFamily="66" charset="-78"/>
              <a:cs typeface="Arabic Typesetting" pitchFamily="66" charset="-78"/>
            </a:rPr>
            <a:t>مراجعة شاملة</a:t>
          </a:r>
          <a:endParaRPr lang="en-US" sz="3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927775A-ACC7-4AF2-A995-2AD4CC6AF97A}" type="parTrans" cxnId="{0DF4C378-7044-42C3-A0CD-47CBC59A9855}">
      <dgm:prSet/>
      <dgm:spPr/>
      <dgm:t>
        <a:bodyPr/>
        <a:lstStyle/>
        <a:p>
          <a:pPr algn="ctr" rtl="1"/>
          <a:endParaRPr lang="en-US" sz="30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DA6AB58-5EAB-439A-B1D8-B934972D9A55}" type="sibTrans" cxnId="{0DF4C378-7044-42C3-A0CD-47CBC59A9855}">
      <dgm:prSet custT="1"/>
      <dgm:spPr/>
      <dgm:t>
        <a:bodyPr/>
        <a:lstStyle/>
        <a:p>
          <a:pPr algn="ctr" rtl="1"/>
          <a:endParaRPr lang="en-US" sz="30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C5F3B55-6416-40ED-88A9-C36EA8F1F5D2}">
      <dgm:prSet custT="1"/>
      <dgm:spPr/>
      <dgm:t>
        <a:bodyPr/>
        <a:lstStyle/>
        <a:p>
          <a:pPr algn="ctr" rtl="1"/>
          <a:r>
            <a:rPr lang="ar-AE" sz="3000" dirty="0" smtClean="0">
              <a:effectLst>
                <a:outerShdw blurRad="38100" dist="38100" dir="2700000" algn="tl">
                  <a:srgbClr val="000000">
                    <a:alpha val="43137"/>
                  </a:srgbClr>
                </a:outerShdw>
              </a:effectLst>
              <a:latin typeface="Arabic Typesetting" pitchFamily="66" charset="-78"/>
              <a:cs typeface="Arabic Typesetting" pitchFamily="66" charset="-78"/>
            </a:rPr>
            <a:t>8. تعميم </a:t>
          </a:r>
          <a:r>
            <a:rPr lang="ar-AE" sz="3000" dirty="0">
              <a:effectLst>
                <a:outerShdw blurRad="38100" dist="38100" dir="2700000" algn="tl">
                  <a:srgbClr val="000000">
                    <a:alpha val="43137"/>
                  </a:srgbClr>
                </a:outerShdw>
              </a:effectLst>
              <a:latin typeface="Arabic Typesetting" pitchFamily="66" charset="-78"/>
              <a:cs typeface="Arabic Typesetting" pitchFamily="66" charset="-78"/>
            </a:rPr>
            <a:t>الخطة</a:t>
          </a:r>
          <a:endParaRPr lang="en-US" sz="3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D494C86D-0CAC-4458-87B7-080E4A5B3558}" type="parTrans" cxnId="{BA803110-8079-42E2-8B3C-0C2649D3AF94}">
      <dgm:prSet/>
      <dgm:spPr/>
      <dgm:t>
        <a:bodyPr/>
        <a:lstStyle/>
        <a:p>
          <a:pPr algn="ctr" rtl="1"/>
          <a:endParaRPr lang="en-US" sz="30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17411E3-10FB-4B39-BE39-DD0A641AC99C}" type="sibTrans" cxnId="{BA803110-8079-42E2-8B3C-0C2649D3AF94}">
      <dgm:prSet custT="1"/>
      <dgm:spPr/>
      <dgm:t>
        <a:bodyPr/>
        <a:lstStyle/>
        <a:p>
          <a:pPr algn="ctr" rtl="1"/>
          <a:endParaRPr lang="en-US" sz="30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A9B0C089-2971-44E2-B3A8-457DBACC0E0E}">
      <dgm:prSet custT="1"/>
      <dgm:spPr/>
      <dgm:t>
        <a:bodyPr/>
        <a:lstStyle/>
        <a:p>
          <a:pPr algn="ctr" rtl="1"/>
          <a:r>
            <a:rPr lang="ar-AE" sz="3000" dirty="0" smtClean="0">
              <a:effectLst>
                <a:outerShdw blurRad="38100" dist="38100" dir="2700000" algn="tl">
                  <a:srgbClr val="000000">
                    <a:alpha val="43137"/>
                  </a:srgbClr>
                </a:outerShdw>
              </a:effectLst>
              <a:latin typeface="Arabic Typesetting" pitchFamily="66" charset="-78"/>
              <a:cs typeface="Arabic Typesetting" pitchFamily="66" charset="-78"/>
            </a:rPr>
            <a:t>9. التدقيق وإجراء التمارين والمراجعة</a:t>
          </a:r>
          <a:endParaRPr lang="en-US" sz="3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4B5892C8-1C44-4528-A757-081A94D8C4AB}" type="parTrans" cxnId="{8165A0C5-31C0-4313-8440-69D16DCC7F45}">
      <dgm:prSet/>
      <dgm:spPr/>
      <dgm:t>
        <a:bodyPr/>
        <a:lstStyle/>
        <a:p>
          <a:pPr algn="ctr" rtl="1"/>
          <a:endParaRPr lang="en-US" sz="30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025B771-250D-4D6D-AA40-73C4E4E7EED6}" type="sibTrans" cxnId="{8165A0C5-31C0-4313-8440-69D16DCC7F45}">
      <dgm:prSet/>
      <dgm:spPr/>
      <dgm:t>
        <a:bodyPr/>
        <a:lstStyle/>
        <a:p>
          <a:pPr algn="ctr" rtl="1"/>
          <a:endParaRPr lang="en-US" sz="30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28FD232C-A8A9-43FE-86C0-B11F23254D3A}">
      <dgm:prSet phldrT="[Text]" custT="1"/>
      <dgm:spPr/>
      <dgm:t>
        <a:bodyPr/>
        <a:lstStyle/>
        <a:p>
          <a:pPr algn="ctr" rtl="1"/>
          <a:r>
            <a:rPr lang="ar-AE" sz="3000" dirty="0" smtClean="0">
              <a:effectLst>
                <a:outerShdw blurRad="38100" dist="38100" dir="2700000" algn="tl">
                  <a:srgbClr val="000000">
                    <a:alpha val="43137"/>
                  </a:srgbClr>
                </a:outerShdw>
              </a:effectLst>
              <a:latin typeface="Arabic Typesetting" pitchFamily="66" charset="-78"/>
              <a:cs typeface="Arabic Typesetting" pitchFamily="66" charset="-78"/>
            </a:rPr>
            <a:t>4. وضع </a:t>
          </a:r>
          <a:r>
            <a:rPr lang="ar-AE" sz="3000" dirty="0">
              <a:effectLst>
                <a:outerShdw blurRad="38100" dist="38100" dir="2700000" algn="tl">
                  <a:srgbClr val="000000">
                    <a:alpha val="43137"/>
                  </a:srgbClr>
                </a:outerShdw>
              </a:effectLst>
              <a:latin typeface="Arabic Typesetting" pitchFamily="66" charset="-78"/>
              <a:cs typeface="Arabic Typesetting" pitchFamily="66" charset="-78"/>
            </a:rPr>
            <a:t>الهيكل العام وصياغة أولية لأهم بنود الخطة </a:t>
          </a:r>
          <a:r>
            <a:rPr lang="ar-AE" sz="3000" dirty="0" err="1">
              <a:effectLst>
                <a:outerShdw blurRad="38100" dist="38100" dir="2700000" algn="tl">
                  <a:srgbClr val="000000">
                    <a:alpha val="43137"/>
                  </a:srgbClr>
                </a:outerShdw>
              </a:effectLst>
              <a:latin typeface="Arabic Typesetting" pitchFamily="66" charset="-78"/>
              <a:cs typeface="Arabic Typesetting" pitchFamily="66" charset="-78"/>
            </a:rPr>
            <a:t>ومرتكزاتها</a:t>
          </a:r>
          <a:endParaRPr lang="en-US" sz="3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F819C94-DE84-4675-85C1-5BECB578F902}" type="parTrans" cxnId="{AE2E797C-B0E6-4276-90B3-0F3C4BF12B0C}">
      <dgm:prSet/>
      <dgm:spPr/>
      <dgm:t>
        <a:bodyPr/>
        <a:lstStyle/>
        <a:p>
          <a:endParaRPr lang="en-US" sz="3000">
            <a:latin typeface="Arabic Typesetting" pitchFamily="66" charset="-78"/>
            <a:cs typeface="Arabic Typesetting" pitchFamily="66" charset="-78"/>
          </a:endParaRPr>
        </a:p>
      </dgm:t>
    </dgm:pt>
    <dgm:pt modelId="{87400F0A-D3B8-49BB-A90F-705504C548A3}" type="sibTrans" cxnId="{AE2E797C-B0E6-4276-90B3-0F3C4BF12B0C}">
      <dgm:prSet custT="1"/>
      <dgm:spPr/>
      <dgm:t>
        <a:bodyPr/>
        <a:lstStyle/>
        <a:p>
          <a:endParaRPr lang="en-US" sz="3000">
            <a:latin typeface="Arabic Typesetting" pitchFamily="66" charset="-78"/>
            <a:cs typeface="Arabic Typesetting" pitchFamily="66" charset="-78"/>
          </a:endParaRPr>
        </a:p>
      </dgm:t>
    </dgm:pt>
    <dgm:pt modelId="{02522A2E-E4C1-4029-A132-25C6CAC3EE15}" type="pres">
      <dgm:prSet presAssocID="{E596A210-8603-461B-92D7-F9198501CDAE}" presName="diagram" presStyleCnt="0">
        <dgm:presLayoutVars>
          <dgm:dir val="rev"/>
          <dgm:resizeHandles val="exact"/>
        </dgm:presLayoutVars>
      </dgm:prSet>
      <dgm:spPr/>
      <dgm:t>
        <a:bodyPr/>
        <a:lstStyle/>
        <a:p>
          <a:endParaRPr lang="en-US"/>
        </a:p>
      </dgm:t>
    </dgm:pt>
    <dgm:pt modelId="{6CC7E761-B87B-4653-8B20-50745E85CD97}" type="pres">
      <dgm:prSet presAssocID="{71B73BB6-4CFD-4F69-BC3B-04BCD3215A70}" presName="node" presStyleLbl="node1" presStyleIdx="0" presStyleCnt="9">
        <dgm:presLayoutVars>
          <dgm:bulletEnabled val="1"/>
        </dgm:presLayoutVars>
      </dgm:prSet>
      <dgm:spPr/>
      <dgm:t>
        <a:bodyPr/>
        <a:lstStyle/>
        <a:p>
          <a:endParaRPr lang="en-US"/>
        </a:p>
      </dgm:t>
    </dgm:pt>
    <dgm:pt modelId="{2C445CA8-6269-4DA6-AA0F-9916F078C0A3}" type="pres">
      <dgm:prSet presAssocID="{11CBE5E7-9291-4274-8E8F-D7868C249EC4}" presName="sibTrans" presStyleLbl="sibTrans2D1" presStyleIdx="0" presStyleCnt="8"/>
      <dgm:spPr/>
      <dgm:t>
        <a:bodyPr/>
        <a:lstStyle/>
        <a:p>
          <a:endParaRPr lang="en-US"/>
        </a:p>
      </dgm:t>
    </dgm:pt>
    <dgm:pt modelId="{71AED558-CD9A-491C-8C60-26B8C0C0CD9D}" type="pres">
      <dgm:prSet presAssocID="{11CBE5E7-9291-4274-8E8F-D7868C249EC4}" presName="connectorText" presStyleLbl="sibTrans2D1" presStyleIdx="0" presStyleCnt="8"/>
      <dgm:spPr/>
      <dgm:t>
        <a:bodyPr/>
        <a:lstStyle/>
        <a:p>
          <a:endParaRPr lang="en-US"/>
        </a:p>
      </dgm:t>
    </dgm:pt>
    <dgm:pt modelId="{789289D2-B06A-409E-AF79-BB1DAA185733}" type="pres">
      <dgm:prSet presAssocID="{142708CF-2177-4CE3-A1C2-A09A83CDCACD}" presName="node" presStyleLbl="node1" presStyleIdx="1" presStyleCnt="9">
        <dgm:presLayoutVars>
          <dgm:bulletEnabled val="1"/>
        </dgm:presLayoutVars>
      </dgm:prSet>
      <dgm:spPr/>
      <dgm:t>
        <a:bodyPr/>
        <a:lstStyle/>
        <a:p>
          <a:endParaRPr lang="en-US"/>
        </a:p>
      </dgm:t>
    </dgm:pt>
    <dgm:pt modelId="{901F9FFB-95F6-48D1-AF52-F681717E2691}" type="pres">
      <dgm:prSet presAssocID="{21E9F7D7-4003-44DF-9FDD-2D26E507D709}" presName="sibTrans" presStyleLbl="sibTrans2D1" presStyleIdx="1" presStyleCnt="8"/>
      <dgm:spPr/>
      <dgm:t>
        <a:bodyPr/>
        <a:lstStyle/>
        <a:p>
          <a:endParaRPr lang="en-US"/>
        </a:p>
      </dgm:t>
    </dgm:pt>
    <dgm:pt modelId="{76333D89-A429-4F63-87C5-ABA0C1118AF1}" type="pres">
      <dgm:prSet presAssocID="{21E9F7D7-4003-44DF-9FDD-2D26E507D709}" presName="connectorText" presStyleLbl="sibTrans2D1" presStyleIdx="1" presStyleCnt="8"/>
      <dgm:spPr/>
      <dgm:t>
        <a:bodyPr/>
        <a:lstStyle/>
        <a:p>
          <a:endParaRPr lang="en-US"/>
        </a:p>
      </dgm:t>
    </dgm:pt>
    <dgm:pt modelId="{1721F472-29A4-4308-86C8-F0C4E80A4DD1}" type="pres">
      <dgm:prSet presAssocID="{9085B758-4CEE-48AE-ABDB-95FB417FAB4E}" presName="node" presStyleLbl="node1" presStyleIdx="2" presStyleCnt="9">
        <dgm:presLayoutVars>
          <dgm:bulletEnabled val="1"/>
        </dgm:presLayoutVars>
      </dgm:prSet>
      <dgm:spPr/>
      <dgm:t>
        <a:bodyPr/>
        <a:lstStyle/>
        <a:p>
          <a:endParaRPr lang="en-US"/>
        </a:p>
      </dgm:t>
    </dgm:pt>
    <dgm:pt modelId="{ADBF8441-32F9-4A59-8F50-67CCF831C71B}" type="pres">
      <dgm:prSet presAssocID="{5125B10C-7F17-4046-9739-66F8C8774674}" presName="sibTrans" presStyleLbl="sibTrans2D1" presStyleIdx="2" presStyleCnt="8"/>
      <dgm:spPr/>
      <dgm:t>
        <a:bodyPr/>
        <a:lstStyle/>
        <a:p>
          <a:endParaRPr lang="en-US"/>
        </a:p>
      </dgm:t>
    </dgm:pt>
    <dgm:pt modelId="{3CABE29F-8152-4DF7-876B-D7B99A2DD165}" type="pres">
      <dgm:prSet presAssocID="{5125B10C-7F17-4046-9739-66F8C8774674}" presName="connectorText" presStyleLbl="sibTrans2D1" presStyleIdx="2" presStyleCnt="8"/>
      <dgm:spPr/>
      <dgm:t>
        <a:bodyPr/>
        <a:lstStyle/>
        <a:p>
          <a:endParaRPr lang="en-US"/>
        </a:p>
      </dgm:t>
    </dgm:pt>
    <dgm:pt modelId="{1737BD30-3D1D-4FA8-B752-30850243EFFB}" type="pres">
      <dgm:prSet presAssocID="{28FD232C-A8A9-43FE-86C0-B11F23254D3A}" presName="node" presStyleLbl="node1" presStyleIdx="3" presStyleCnt="9">
        <dgm:presLayoutVars>
          <dgm:bulletEnabled val="1"/>
        </dgm:presLayoutVars>
      </dgm:prSet>
      <dgm:spPr/>
      <dgm:t>
        <a:bodyPr/>
        <a:lstStyle/>
        <a:p>
          <a:endParaRPr lang="en-US"/>
        </a:p>
      </dgm:t>
    </dgm:pt>
    <dgm:pt modelId="{4CF65B35-E496-4D27-AB16-0FBBD7ECDE2F}" type="pres">
      <dgm:prSet presAssocID="{87400F0A-D3B8-49BB-A90F-705504C548A3}" presName="sibTrans" presStyleLbl="sibTrans2D1" presStyleIdx="3" presStyleCnt="8"/>
      <dgm:spPr/>
      <dgm:t>
        <a:bodyPr/>
        <a:lstStyle/>
        <a:p>
          <a:endParaRPr lang="en-US"/>
        </a:p>
      </dgm:t>
    </dgm:pt>
    <dgm:pt modelId="{25D994A5-F6A2-4C26-8A2A-D105C67DCEF6}" type="pres">
      <dgm:prSet presAssocID="{87400F0A-D3B8-49BB-A90F-705504C548A3}" presName="connectorText" presStyleLbl="sibTrans2D1" presStyleIdx="3" presStyleCnt="8"/>
      <dgm:spPr/>
      <dgm:t>
        <a:bodyPr/>
        <a:lstStyle/>
        <a:p>
          <a:endParaRPr lang="en-US"/>
        </a:p>
      </dgm:t>
    </dgm:pt>
    <dgm:pt modelId="{86FDC97B-CAE5-4C1A-AAEC-5A0B31EFB958}" type="pres">
      <dgm:prSet presAssocID="{F89245C3-378A-42C4-9B6F-8473C5E6E762}" presName="node" presStyleLbl="node1" presStyleIdx="4" presStyleCnt="9">
        <dgm:presLayoutVars>
          <dgm:bulletEnabled val="1"/>
        </dgm:presLayoutVars>
      </dgm:prSet>
      <dgm:spPr/>
      <dgm:t>
        <a:bodyPr/>
        <a:lstStyle/>
        <a:p>
          <a:endParaRPr lang="en-US"/>
        </a:p>
      </dgm:t>
    </dgm:pt>
    <dgm:pt modelId="{A31D68E7-9E44-4E3A-81D1-32E6E227FADF}" type="pres">
      <dgm:prSet presAssocID="{373E16C1-F447-4FD2-98EB-D4CFBF14AD9C}" presName="sibTrans" presStyleLbl="sibTrans2D1" presStyleIdx="4" presStyleCnt="8"/>
      <dgm:spPr/>
      <dgm:t>
        <a:bodyPr/>
        <a:lstStyle/>
        <a:p>
          <a:endParaRPr lang="en-US"/>
        </a:p>
      </dgm:t>
    </dgm:pt>
    <dgm:pt modelId="{DC860C90-54BB-4B25-BB56-E59BDD23112F}" type="pres">
      <dgm:prSet presAssocID="{373E16C1-F447-4FD2-98EB-D4CFBF14AD9C}" presName="connectorText" presStyleLbl="sibTrans2D1" presStyleIdx="4" presStyleCnt="8"/>
      <dgm:spPr/>
      <dgm:t>
        <a:bodyPr/>
        <a:lstStyle/>
        <a:p>
          <a:endParaRPr lang="en-US"/>
        </a:p>
      </dgm:t>
    </dgm:pt>
    <dgm:pt modelId="{911FF900-80A2-4617-AFBF-27806565D3FC}" type="pres">
      <dgm:prSet presAssocID="{7B220888-0308-4871-B11D-C555E4CB0389}" presName="node" presStyleLbl="node1" presStyleIdx="5" presStyleCnt="9">
        <dgm:presLayoutVars>
          <dgm:bulletEnabled val="1"/>
        </dgm:presLayoutVars>
      </dgm:prSet>
      <dgm:spPr/>
      <dgm:t>
        <a:bodyPr/>
        <a:lstStyle/>
        <a:p>
          <a:endParaRPr lang="en-US"/>
        </a:p>
      </dgm:t>
    </dgm:pt>
    <dgm:pt modelId="{5B9C4101-92EA-4897-8B72-1A2E6C88F8F1}" type="pres">
      <dgm:prSet presAssocID="{A4752F3E-9544-453F-B9AB-E56393C08528}" presName="sibTrans" presStyleLbl="sibTrans2D1" presStyleIdx="5" presStyleCnt="8"/>
      <dgm:spPr/>
      <dgm:t>
        <a:bodyPr/>
        <a:lstStyle/>
        <a:p>
          <a:endParaRPr lang="en-US"/>
        </a:p>
      </dgm:t>
    </dgm:pt>
    <dgm:pt modelId="{24A044B1-3BAE-40B7-AA42-67B9B5199049}" type="pres">
      <dgm:prSet presAssocID="{A4752F3E-9544-453F-B9AB-E56393C08528}" presName="connectorText" presStyleLbl="sibTrans2D1" presStyleIdx="5" presStyleCnt="8"/>
      <dgm:spPr/>
      <dgm:t>
        <a:bodyPr/>
        <a:lstStyle/>
        <a:p>
          <a:endParaRPr lang="en-US"/>
        </a:p>
      </dgm:t>
    </dgm:pt>
    <dgm:pt modelId="{505A9976-2414-4E2A-9E45-D2B2007A8745}" type="pres">
      <dgm:prSet presAssocID="{2AFD6B17-4BDF-4390-BE80-A0CEA844B763}" presName="node" presStyleLbl="node1" presStyleIdx="6" presStyleCnt="9">
        <dgm:presLayoutVars>
          <dgm:bulletEnabled val="1"/>
        </dgm:presLayoutVars>
      </dgm:prSet>
      <dgm:spPr/>
      <dgm:t>
        <a:bodyPr/>
        <a:lstStyle/>
        <a:p>
          <a:endParaRPr lang="en-US"/>
        </a:p>
      </dgm:t>
    </dgm:pt>
    <dgm:pt modelId="{C37DAEEE-2994-4C92-8445-393F0101B0E6}" type="pres">
      <dgm:prSet presAssocID="{7DA6AB58-5EAB-439A-B1D8-B934972D9A55}" presName="sibTrans" presStyleLbl="sibTrans2D1" presStyleIdx="6" presStyleCnt="8"/>
      <dgm:spPr/>
      <dgm:t>
        <a:bodyPr/>
        <a:lstStyle/>
        <a:p>
          <a:endParaRPr lang="en-US"/>
        </a:p>
      </dgm:t>
    </dgm:pt>
    <dgm:pt modelId="{7ED38523-8406-40EE-B82B-0DB1DDB926E6}" type="pres">
      <dgm:prSet presAssocID="{7DA6AB58-5EAB-439A-B1D8-B934972D9A55}" presName="connectorText" presStyleLbl="sibTrans2D1" presStyleIdx="6" presStyleCnt="8"/>
      <dgm:spPr/>
      <dgm:t>
        <a:bodyPr/>
        <a:lstStyle/>
        <a:p>
          <a:endParaRPr lang="en-US"/>
        </a:p>
      </dgm:t>
    </dgm:pt>
    <dgm:pt modelId="{ED689BE3-7656-4961-9D91-1F9695094A88}" type="pres">
      <dgm:prSet presAssocID="{9C5F3B55-6416-40ED-88A9-C36EA8F1F5D2}" presName="node" presStyleLbl="node1" presStyleIdx="7" presStyleCnt="9">
        <dgm:presLayoutVars>
          <dgm:bulletEnabled val="1"/>
        </dgm:presLayoutVars>
      </dgm:prSet>
      <dgm:spPr/>
      <dgm:t>
        <a:bodyPr/>
        <a:lstStyle/>
        <a:p>
          <a:endParaRPr lang="en-US"/>
        </a:p>
      </dgm:t>
    </dgm:pt>
    <dgm:pt modelId="{5DC91D2E-03D2-43D6-88ED-0C345FF67C89}" type="pres">
      <dgm:prSet presAssocID="{917411E3-10FB-4B39-BE39-DD0A641AC99C}" presName="sibTrans" presStyleLbl="sibTrans2D1" presStyleIdx="7" presStyleCnt="8"/>
      <dgm:spPr/>
      <dgm:t>
        <a:bodyPr/>
        <a:lstStyle/>
        <a:p>
          <a:endParaRPr lang="en-US"/>
        </a:p>
      </dgm:t>
    </dgm:pt>
    <dgm:pt modelId="{5B8BBA1A-3271-4A14-8519-6B54832F3CAE}" type="pres">
      <dgm:prSet presAssocID="{917411E3-10FB-4B39-BE39-DD0A641AC99C}" presName="connectorText" presStyleLbl="sibTrans2D1" presStyleIdx="7" presStyleCnt="8"/>
      <dgm:spPr/>
      <dgm:t>
        <a:bodyPr/>
        <a:lstStyle/>
        <a:p>
          <a:endParaRPr lang="en-US"/>
        </a:p>
      </dgm:t>
    </dgm:pt>
    <dgm:pt modelId="{C24F1DC0-AC79-4AA0-963A-8D16E92C6DD1}" type="pres">
      <dgm:prSet presAssocID="{A9B0C089-2971-44E2-B3A8-457DBACC0E0E}" presName="node" presStyleLbl="node1" presStyleIdx="8" presStyleCnt="9">
        <dgm:presLayoutVars>
          <dgm:bulletEnabled val="1"/>
        </dgm:presLayoutVars>
      </dgm:prSet>
      <dgm:spPr/>
      <dgm:t>
        <a:bodyPr/>
        <a:lstStyle/>
        <a:p>
          <a:endParaRPr lang="en-US"/>
        </a:p>
      </dgm:t>
    </dgm:pt>
  </dgm:ptLst>
  <dgm:cxnLst>
    <dgm:cxn modelId="{AE2E797C-B0E6-4276-90B3-0F3C4BF12B0C}" srcId="{E596A210-8603-461B-92D7-F9198501CDAE}" destId="{28FD232C-A8A9-43FE-86C0-B11F23254D3A}" srcOrd="3" destOrd="0" parTransId="{8F819C94-DE84-4675-85C1-5BECB578F902}" sibTransId="{87400F0A-D3B8-49BB-A90F-705504C548A3}"/>
    <dgm:cxn modelId="{CFC00DD7-9A37-41A4-82FE-8EFDFE7A55FF}" srcId="{E596A210-8603-461B-92D7-F9198501CDAE}" destId="{7B220888-0308-4871-B11D-C555E4CB0389}" srcOrd="5" destOrd="0" parTransId="{2A51AB9C-DEBB-47D5-915B-D43A8C099263}" sibTransId="{A4752F3E-9544-453F-B9AB-E56393C08528}"/>
    <dgm:cxn modelId="{15C3D9EA-47AC-4DA9-8233-ED65F240AE43}" type="presOf" srcId="{A9B0C089-2971-44E2-B3A8-457DBACC0E0E}" destId="{C24F1DC0-AC79-4AA0-963A-8D16E92C6DD1}" srcOrd="0" destOrd="0" presId="urn:microsoft.com/office/officeart/2005/8/layout/process5"/>
    <dgm:cxn modelId="{D834AB89-CF6F-46F1-A90D-D0D69EB058D2}" type="presOf" srcId="{71B73BB6-4CFD-4F69-BC3B-04BCD3215A70}" destId="{6CC7E761-B87B-4653-8B20-50745E85CD97}" srcOrd="0" destOrd="0" presId="urn:microsoft.com/office/officeart/2005/8/layout/process5"/>
    <dgm:cxn modelId="{80137E6A-BEE0-41B6-9A99-0A299B6DD7EF}" type="presOf" srcId="{A4752F3E-9544-453F-B9AB-E56393C08528}" destId="{5B9C4101-92EA-4897-8B72-1A2E6C88F8F1}" srcOrd="0" destOrd="0" presId="urn:microsoft.com/office/officeart/2005/8/layout/process5"/>
    <dgm:cxn modelId="{0D39CA3A-B9F1-4F37-9F76-9DABB2DB2136}" type="presOf" srcId="{373E16C1-F447-4FD2-98EB-D4CFBF14AD9C}" destId="{DC860C90-54BB-4B25-BB56-E59BDD23112F}" srcOrd="1" destOrd="0" presId="urn:microsoft.com/office/officeart/2005/8/layout/process5"/>
    <dgm:cxn modelId="{337B5966-8E89-47D8-8E6E-CB17B17FF82E}" type="presOf" srcId="{21E9F7D7-4003-44DF-9FDD-2D26E507D709}" destId="{901F9FFB-95F6-48D1-AF52-F681717E2691}" srcOrd="0" destOrd="0" presId="urn:microsoft.com/office/officeart/2005/8/layout/process5"/>
    <dgm:cxn modelId="{75716DCA-9BF6-432E-9140-4BF6B96FF1F1}" type="presOf" srcId="{F89245C3-378A-42C4-9B6F-8473C5E6E762}" destId="{86FDC97B-CAE5-4C1A-AAEC-5A0B31EFB958}" srcOrd="0" destOrd="0" presId="urn:microsoft.com/office/officeart/2005/8/layout/process5"/>
    <dgm:cxn modelId="{F79EA53B-531E-466A-8F6B-167B589C0AA9}" type="presOf" srcId="{87400F0A-D3B8-49BB-A90F-705504C548A3}" destId="{25D994A5-F6A2-4C26-8A2A-D105C67DCEF6}" srcOrd="1" destOrd="0" presId="urn:microsoft.com/office/officeart/2005/8/layout/process5"/>
    <dgm:cxn modelId="{41388A9B-18B5-47E1-A011-9C91F838F199}" srcId="{E596A210-8603-461B-92D7-F9198501CDAE}" destId="{9085B758-4CEE-48AE-ABDB-95FB417FAB4E}" srcOrd="2" destOrd="0" parTransId="{5B69C2F8-F81A-480D-9A87-CA4AAAA1C272}" sibTransId="{5125B10C-7F17-4046-9739-66F8C8774674}"/>
    <dgm:cxn modelId="{86B1D794-42B9-4D16-90AF-A34643881BB7}" type="presOf" srcId="{2AFD6B17-4BDF-4390-BE80-A0CEA844B763}" destId="{505A9976-2414-4E2A-9E45-D2B2007A8745}" srcOrd="0" destOrd="0" presId="urn:microsoft.com/office/officeart/2005/8/layout/process5"/>
    <dgm:cxn modelId="{BA803110-8079-42E2-8B3C-0C2649D3AF94}" srcId="{E596A210-8603-461B-92D7-F9198501CDAE}" destId="{9C5F3B55-6416-40ED-88A9-C36EA8F1F5D2}" srcOrd="7" destOrd="0" parTransId="{D494C86D-0CAC-4458-87B7-080E4A5B3558}" sibTransId="{917411E3-10FB-4B39-BE39-DD0A641AC99C}"/>
    <dgm:cxn modelId="{D4C553B1-90DF-47F1-8C63-C5802FA0F895}" type="presOf" srcId="{87400F0A-D3B8-49BB-A90F-705504C548A3}" destId="{4CF65B35-E496-4D27-AB16-0FBBD7ECDE2F}" srcOrd="0" destOrd="0" presId="urn:microsoft.com/office/officeart/2005/8/layout/process5"/>
    <dgm:cxn modelId="{9915834C-4517-4550-A585-FD2613F8766D}" type="presOf" srcId="{7DA6AB58-5EAB-439A-B1D8-B934972D9A55}" destId="{7ED38523-8406-40EE-B82B-0DB1DDB926E6}" srcOrd="1" destOrd="0" presId="urn:microsoft.com/office/officeart/2005/8/layout/process5"/>
    <dgm:cxn modelId="{ACE27445-8BDC-45FE-A9E7-7D1DCA683370}" srcId="{E596A210-8603-461B-92D7-F9198501CDAE}" destId="{F89245C3-378A-42C4-9B6F-8473C5E6E762}" srcOrd="4" destOrd="0" parTransId="{98ED5527-8E29-4DF5-8822-0026AA0B73A4}" sibTransId="{373E16C1-F447-4FD2-98EB-D4CFBF14AD9C}"/>
    <dgm:cxn modelId="{BA0378B5-45A1-499A-91F1-F3F7423CE882}" type="presOf" srcId="{9C5F3B55-6416-40ED-88A9-C36EA8F1F5D2}" destId="{ED689BE3-7656-4961-9D91-1F9695094A88}" srcOrd="0" destOrd="0" presId="urn:microsoft.com/office/officeart/2005/8/layout/process5"/>
    <dgm:cxn modelId="{AFE276A6-9827-4921-B43F-8BF44EEFAF47}" srcId="{E596A210-8603-461B-92D7-F9198501CDAE}" destId="{71B73BB6-4CFD-4F69-BC3B-04BCD3215A70}" srcOrd="0" destOrd="0" parTransId="{F42F055D-7EFB-420C-AE66-15F94D9026E8}" sibTransId="{11CBE5E7-9291-4274-8E8F-D7868C249EC4}"/>
    <dgm:cxn modelId="{40C67083-E4DB-4563-B512-1F6A73CA5F98}" type="presOf" srcId="{917411E3-10FB-4B39-BE39-DD0A641AC99C}" destId="{5DC91D2E-03D2-43D6-88ED-0C345FF67C89}" srcOrd="0" destOrd="0" presId="urn:microsoft.com/office/officeart/2005/8/layout/process5"/>
    <dgm:cxn modelId="{179BEB76-E90B-4E26-8CB7-CD573A562D22}" type="presOf" srcId="{917411E3-10FB-4B39-BE39-DD0A641AC99C}" destId="{5B8BBA1A-3271-4A14-8519-6B54832F3CAE}" srcOrd="1" destOrd="0" presId="urn:microsoft.com/office/officeart/2005/8/layout/process5"/>
    <dgm:cxn modelId="{8165A0C5-31C0-4313-8440-69D16DCC7F45}" srcId="{E596A210-8603-461B-92D7-F9198501CDAE}" destId="{A9B0C089-2971-44E2-B3A8-457DBACC0E0E}" srcOrd="8" destOrd="0" parTransId="{4B5892C8-1C44-4528-A757-081A94D8C4AB}" sibTransId="{7025B771-250D-4D6D-AA40-73C4E4E7EED6}"/>
    <dgm:cxn modelId="{9A9A56DA-FC29-44E5-BB08-B2B5FFAFD522}" type="presOf" srcId="{9085B758-4CEE-48AE-ABDB-95FB417FAB4E}" destId="{1721F472-29A4-4308-86C8-F0C4E80A4DD1}" srcOrd="0" destOrd="0" presId="urn:microsoft.com/office/officeart/2005/8/layout/process5"/>
    <dgm:cxn modelId="{B5E72DBD-4088-4AED-A7C2-6B50AA77273B}" type="presOf" srcId="{A4752F3E-9544-453F-B9AB-E56393C08528}" destId="{24A044B1-3BAE-40B7-AA42-67B9B5199049}" srcOrd="1" destOrd="0" presId="urn:microsoft.com/office/officeart/2005/8/layout/process5"/>
    <dgm:cxn modelId="{E7CE2B07-1F23-4250-9D3C-C8ACCC5F8EE3}" type="presOf" srcId="{E596A210-8603-461B-92D7-F9198501CDAE}" destId="{02522A2E-E4C1-4029-A132-25C6CAC3EE15}" srcOrd="0" destOrd="0" presId="urn:microsoft.com/office/officeart/2005/8/layout/process5"/>
    <dgm:cxn modelId="{EA562328-B54E-47F5-811D-15BB1340BED5}" type="presOf" srcId="{21E9F7D7-4003-44DF-9FDD-2D26E507D709}" destId="{76333D89-A429-4F63-87C5-ABA0C1118AF1}" srcOrd="1" destOrd="0" presId="urn:microsoft.com/office/officeart/2005/8/layout/process5"/>
    <dgm:cxn modelId="{B793A7C1-DA5D-44B4-83B5-ADCE6220544C}" type="presOf" srcId="{373E16C1-F447-4FD2-98EB-D4CFBF14AD9C}" destId="{A31D68E7-9E44-4E3A-81D1-32E6E227FADF}" srcOrd="0" destOrd="0" presId="urn:microsoft.com/office/officeart/2005/8/layout/process5"/>
    <dgm:cxn modelId="{D667A5F9-AC7E-46D0-BBA4-C2387FAA44D2}" type="presOf" srcId="{5125B10C-7F17-4046-9739-66F8C8774674}" destId="{3CABE29F-8152-4DF7-876B-D7B99A2DD165}" srcOrd="1" destOrd="0" presId="urn:microsoft.com/office/officeart/2005/8/layout/process5"/>
    <dgm:cxn modelId="{73F1AB45-DBE4-44D9-86FD-7C3BBDA3DCB2}" type="presOf" srcId="{7B220888-0308-4871-B11D-C555E4CB0389}" destId="{911FF900-80A2-4617-AFBF-27806565D3FC}" srcOrd="0" destOrd="0" presId="urn:microsoft.com/office/officeart/2005/8/layout/process5"/>
    <dgm:cxn modelId="{AC4948F8-E3C8-4829-9348-A484A3781771}" type="presOf" srcId="{11CBE5E7-9291-4274-8E8F-D7868C249EC4}" destId="{71AED558-CD9A-491C-8C60-26B8C0C0CD9D}" srcOrd="1" destOrd="0" presId="urn:microsoft.com/office/officeart/2005/8/layout/process5"/>
    <dgm:cxn modelId="{0DF4C378-7044-42C3-A0CD-47CBC59A9855}" srcId="{E596A210-8603-461B-92D7-F9198501CDAE}" destId="{2AFD6B17-4BDF-4390-BE80-A0CEA844B763}" srcOrd="6" destOrd="0" parTransId="{E927775A-ACC7-4AF2-A995-2AD4CC6AF97A}" sibTransId="{7DA6AB58-5EAB-439A-B1D8-B934972D9A55}"/>
    <dgm:cxn modelId="{65AF5989-193C-4BA7-A833-15522EC8464B}" type="presOf" srcId="{28FD232C-A8A9-43FE-86C0-B11F23254D3A}" destId="{1737BD30-3D1D-4FA8-B752-30850243EFFB}" srcOrd="0" destOrd="0" presId="urn:microsoft.com/office/officeart/2005/8/layout/process5"/>
    <dgm:cxn modelId="{FCF2F1C2-67C7-4227-96E9-900CBE45CF13}" type="presOf" srcId="{142708CF-2177-4CE3-A1C2-A09A83CDCACD}" destId="{789289D2-B06A-409E-AF79-BB1DAA185733}" srcOrd="0" destOrd="0" presId="urn:microsoft.com/office/officeart/2005/8/layout/process5"/>
    <dgm:cxn modelId="{084C571B-2C1E-4091-8255-A2CDB72BCF11}" srcId="{E596A210-8603-461B-92D7-F9198501CDAE}" destId="{142708CF-2177-4CE3-A1C2-A09A83CDCACD}" srcOrd="1" destOrd="0" parTransId="{D08A5D37-473A-4526-9F20-132EABFE1E35}" sibTransId="{21E9F7D7-4003-44DF-9FDD-2D26E507D709}"/>
    <dgm:cxn modelId="{B10E2C46-26A2-4EC7-B512-DE3EF2829883}" type="presOf" srcId="{11CBE5E7-9291-4274-8E8F-D7868C249EC4}" destId="{2C445CA8-6269-4DA6-AA0F-9916F078C0A3}" srcOrd="0" destOrd="0" presId="urn:microsoft.com/office/officeart/2005/8/layout/process5"/>
    <dgm:cxn modelId="{92B9C186-2422-45B6-BDFE-20B9B9B3EDC5}" type="presOf" srcId="{5125B10C-7F17-4046-9739-66F8C8774674}" destId="{ADBF8441-32F9-4A59-8F50-67CCF831C71B}" srcOrd="0" destOrd="0" presId="urn:microsoft.com/office/officeart/2005/8/layout/process5"/>
    <dgm:cxn modelId="{E46F004A-5B8F-40EE-842E-3F1BEEEC0B46}" type="presOf" srcId="{7DA6AB58-5EAB-439A-B1D8-B934972D9A55}" destId="{C37DAEEE-2994-4C92-8445-393F0101B0E6}" srcOrd="0" destOrd="0" presId="urn:microsoft.com/office/officeart/2005/8/layout/process5"/>
    <dgm:cxn modelId="{84F88D7B-8386-4B9E-97B2-ABA0E93E45B3}" type="presParOf" srcId="{02522A2E-E4C1-4029-A132-25C6CAC3EE15}" destId="{6CC7E761-B87B-4653-8B20-50745E85CD97}" srcOrd="0" destOrd="0" presId="urn:microsoft.com/office/officeart/2005/8/layout/process5"/>
    <dgm:cxn modelId="{CCED54BF-C151-4450-8BA5-C22C303EC828}" type="presParOf" srcId="{02522A2E-E4C1-4029-A132-25C6CAC3EE15}" destId="{2C445CA8-6269-4DA6-AA0F-9916F078C0A3}" srcOrd="1" destOrd="0" presId="urn:microsoft.com/office/officeart/2005/8/layout/process5"/>
    <dgm:cxn modelId="{D138D5D7-590D-40B7-BA9E-E95C4AF3DDB8}" type="presParOf" srcId="{2C445CA8-6269-4DA6-AA0F-9916F078C0A3}" destId="{71AED558-CD9A-491C-8C60-26B8C0C0CD9D}" srcOrd="0" destOrd="0" presId="urn:microsoft.com/office/officeart/2005/8/layout/process5"/>
    <dgm:cxn modelId="{C1AE50D1-EFF7-48C1-9561-D7D4671A285D}" type="presParOf" srcId="{02522A2E-E4C1-4029-A132-25C6CAC3EE15}" destId="{789289D2-B06A-409E-AF79-BB1DAA185733}" srcOrd="2" destOrd="0" presId="urn:microsoft.com/office/officeart/2005/8/layout/process5"/>
    <dgm:cxn modelId="{619840F2-76FE-4661-A8DA-E9A6DE1FC170}" type="presParOf" srcId="{02522A2E-E4C1-4029-A132-25C6CAC3EE15}" destId="{901F9FFB-95F6-48D1-AF52-F681717E2691}" srcOrd="3" destOrd="0" presId="urn:microsoft.com/office/officeart/2005/8/layout/process5"/>
    <dgm:cxn modelId="{B43B2CF9-822B-4E99-BE71-57E382DBB2BE}" type="presParOf" srcId="{901F9FFB-95F6-48D1-AF52-F681717E2691}" destId="{76333D89-A429-4F63-87C5-ABA0C1118AF1}" srcOrd="0" destOrd="0" presId="urn:microsoft.com/office/officeart/2005/8/layout/process5"/>
    <dgm:cxn modelId="{23D05C33-EB42-4578-9AF4-8E7460E7B683}" type="presParOf" srcId="{02522A2E-E4C1-4029-A132-25C6CAC3EE15}" destId="{1721F472-29A4-4308-86C8-F0C4E80A4DD1}" srcOrd="4" destOrd="0" presId="urn:microsoft.com/office/officeart/2005/8/layout/process5"/>
    <dgm:cxn modelId="{F01FE93C-720D-40AF-948B-26B783C3CB17}" type="presParOf" srcId="{02522A2E-E4C1-4029-A132-25C6CAC3EE15}" destId="{ADBF8441-32F9-4A59-8F50-67CCF831C71B}" srcOrd="5" destOrd="0" presId="urn:microsoft.com/office/officeart/2005/8/layout/process5"/>
    <dgm:cxn modelId="{6514796D-DAE1-4A76-B8F0-84BDAF0ED1C7}" type="presParOf" srcId="{ADBF8441-32F9-4A59-8F50-67CCF831C71B}" destId="{3CABE29F-8152-4DF7-876B-D7B99A2DD165}" srcOrd="0" destOrd="0" presId="urn:microsoft.com/office/officeart/2005/8/layout/process5"/>
    <dgm:cxn modelId="{2F091657-1DFF-4F6B-8B4D-8C6FC2A64D28}" type="presParOf" srcId="{02522A2E-E4C1-4029-A132-25C6CAC3EE15}" destId="{1737BD30-3D1D-4FA8-B752-30850243EFFB}" srcOrd="6" destOrd="0" presId="urn:microsoft.com/office/officeart/2005/8/layout/process5"/>
    <dgm:cxn modelId="{2AB182FF-54EC-494C-84B6-337869E5789B}" type="presParOf" srcId="{02522A2E-E4C1-4029-A132-25C6CAC3EE15}" destId="{4CF65B35-E496-4D27-AB16-0FBBD7ECDE2F}" srcOrd="7" destOrd="0" presId="urn:microsoft.com/office/officeart/2005/8/layout/process5"/>
    <dgm:cxn modelId="{383838B8-D540-4256-9307-D292C41D0C3D}" type="presParOf" srcId="{4CF65B35-E496-4D27-AB16-0FBBD7ECDE2F}" destId="{25D994A5-F6A2-4C26-8A2A-D105C67DCEF6}" srcOrd="0" destOrd="0" presId="urn:microsoft.com/office/officeart/2005/8/layout/process5"/>
    <dgm:cxn modelId="{5F341F60-AE7B-4B8B-A75B-DA0ACD1C2806}" type="presParOf" srcId="{02522A2E-E4C1-4029-A132-25C6CAC3EE15}" destId="{86FDC97B-CAE5-4C1A-AAEC-5A0B31EFB958}" srcOrd="8" destOrd="0" presId="urn:microsoft.com/office/officeart/2005/8/layout/process5"/>
    <dgm:cxn modelId="{0A913746-CA32-4D2F-82C9-8ACEAD4B006A}" type="presParOf" srcId="{02522A2E-E4C1-4029-A132-25C6CAC3EE15}" destId="{A31D68E7-9E44-4E3A-81D1-32E6E227FADF}" srcOrd="9" destOrd="0" presId="urn:microsoft.com/office/officeart/2005/8/layout/process5"/>
    <dgm:cxn modelId="{12298139-B224-40FE-A846-05822CAA23DC}" type="presParOf" srcId="{A31D68E7-9E44-4E3A-81D1-32E6E227FADF}" destId="{DC860C90-54BB-4B25-BB56-E59BDD23112F}" srcOrd="0" destOrd="0" presId="urn:microsoft.com/office/officeart/2005/8/layout/process5"/>
    <dgm:cxn modelId="{0A7073EB-BFB6-4210-B6F4-6164AD6C620E}" type="presParOf" srcId="{02522A2E-E4C1-4029-A132-25C6CAC3EE15}" destId="{911FF900-80A2-4617-AFBF-27806565D3FC}" srcOrd="10" destOrd="0" presId="urn:microsoft.com/office/officeart/2005/8/layout/process5"/>
    <dgm:cxn modelId="{62EB39D3-8AF2-4194-83FE-E28577B36BEF}" type="presParOf" srcId="{02522A2E-E4C1-4029-A132-25C6CAC3EE15}" destId="{5B9C4101-92EA-4897-8B72-1A2E6C88F8F1}" srcOrd="11" destOrd="0" presId="urn:microsoft.com/office/officeart/2005/8/layout/process5"/>
    <dgm:cxn modelId="{61641A72-7599-4DFD-AC02-16E0829B5589}" type="presParOf" srcId="{5B9C4101-92EA-4897-8B72-1A2E6C88F8F1}" destId="{24A044B1-3BAE-40B7-AA42-67B9B5199049}" srcOrd="0" destOrd="0" presId="urn:microsoft.com/office/officeart/2005/8/layout/process5"/>
    <dgm:cxn modelId="{0F5948B9-D777-4BBC-A526-32BF4F58FEF8}" type="presParOf" srcId="{02522A2E-E4C1-4029-A132-25C6CAC3EE15}" destId="{505A9976-2414-4E2A-9E45-D2B2007A8745}" srcOrd="12" destOrd="0" presId="urn:microsoft.com/office/officeart/2005/8/layout/process5"/>
    <dgm:cxn modelId="{A2CA4DCB-FBDE-447B-AEB8-D121A6E773A2}" type="presParOf" srcId="{02522A2E-E4C1-4029-A132-25C6CAC3EE15}" destId="{C37DAEEE-2994-4C92-8445-393F0101B0E6}" srcOrd="13" destOrd="0" presId="urn:microsoft.com/office/officeart/2005/8/layout/process5"/>
    <dgm:cxn modelId="{914395E8-9F6E-4EF4-A7E1-35FD1FAC9874}" type="presParOf" srcId="{C37DAEEE-2994-4C92-8445-393F0101B0E6}" destId="{7ED38523-8406-40EE-B82B-0DB1DDB926E6}" srcOrd="0" destOrd="0" presId="urn:microsoft.com/office/officeart/2005/8/layout/process5"/>
    <dgm:cxn modelId="{E912034E-C25F-41A7-A171-2A3221BEB45A}" type="presParOf" srcId="{02522A2E-E4C1-4029-A132-25C6CAC3EE15}" destId="{ED689BE3-7656-4961-9D91-1F9695094A88}" srcOrd="14" destOrd="0" presId="urn:microsoft.com/office/officeart/2005/8/layout/process5"/>
    <dgm:cxn modelId="{3EC37B75-FAC1-460D-B298-C2433288664D}" type="presParOf" srcId="{02522A2E-E4C1-4029-A132-25C6CAC3EE15}" destId="{5DC91D2E-03D2-43D6-88ED-0C345FF67C89}" srcOrd="15" destOrd="0" presId="urn:microsoft.com/office/officeart/2005/8/layout/process5"/>
    <dgm:cxn modelId="{0C7ED0A5-E9C6-4014-968C-294A6840D580}" type="presParOf" srcId="{5DC91D2E-03D2-43D6-88ED-0C345FF67C89}" destId="{5B8BBA1A-3271-4A14-8519-6B54832F3CAE}" srcOrd="0" destOrd="0" presId="urn:microsoft.com/office/officeart/2005/8/layout/process5"/>
    <dgm:cxn modelId="{DE141A5F-1DAB-47E0-BB83-0EC46914B488}" type="presParOf" srcId="{02522A2E-E4C1-4029-A132-25C6CAC3EE15}" destId="{C24F1DC0-AC79-4AA0-963A-8D16E92C6DD1}"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15204D-4947-4583-B3CA-928D4390E9C1}"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1A5C9591-F206-4747-9B0A-0EF227EE8B10}">
      <dgm:prSet phldrT="[Text]"/>
      <dgm:spPr>
        <a:blipFill rotWithShape="0">
          <a:blip xmlns:r="http://schemas.openxmlformats.org/officeDocument/2006/relationships" r:embed="rId1"/>
          <a:stretch>
            <a:fillRect/>
          </a:stretch>
        </a:blipFill>
        <a:effectLst>
          <a:outerShdw blurRad="63500" sx="102000" sy="102000" algn="ctr" rotWithShape="0">
            <a:prstClr val="black">
              <a:alpha val="40000"/>
            </a:prstClr>
          </a:outerShdw>
        </a:effectLst>
      </dgm:spPr>
      <dgm:t>
        <a:bodyPr/>
        <a:lstStyle/>
        <a:p>
          <a:endParaRPr lang="en-US" dirty="0"/>
        </a:p>
      </dgm:t>
    </dgm:pt>
    <dgm:pt modelId="{71A8C0A1-92BC-4926-B5ED-C85B0555A3F1}" type="parTrans" cxnId="{E5CE8DDC-5564-4182-8A99-24F1A350378D}">
      <dgm:prSet/>
      <dgm:spPr/>
      <dgm:t>
        <a:bodyPr/>
        <a:lstStyle/>
        <a:p>
          <a:endParaRPr lang="en-US"/>
        </a:p>
      </dgm:t>
    </dgm:pt>
    <dgm:pt modelId="{A5609CD6-9C03-4876-AC4F-0ABAD531DECF}" type="sibTrans" cxnId="{E5CE8DDC-5564-4182-8A99-24F1A350378D}">
      <dgm:prSet/>
      <dgm:spPr/>
      <dgm:t>
        <a:bodyPr/>
        <a:lstStyle/>
        <a:p>
          <a:endParaRPr lang="en-US"/>
        </a:p>
      </dgm:t>
    </dgm:pt>
    <dgm:pt modelId="{AA4B9F5A-F658-4962-82A8-3143B9319682}">
      <dgm:prSet phldrT="[Text]"/>
      <dgm:spPr>
        <a:blipFill rotWithShape="0">
          <a:blip xmlns:r="http://schemas.openxmlformats.org/officeDocument/2006/relationships" r:embed="rId2"/>
          <a:stretch>
            <a:fillRect/>
          </a:stretch>
        </a:blipFill>
        <a:effectLst>
          <a:outerShdw blurRad="63500" sx="102000" sy="102000" algn="ctr" rotWithShape="0">
            <a:prstClr val="black">
              <a:alpha val="40000"/>
            </a:prstClr>
          </a:outerShdw>
        </a:effectLst>
      </dgm:spPr>
      <dgm:t>
        <a:bodyPr/>
        <a:lstStyle/>
        <a:p>
          <a:endParaRPr lang="en-US" dirty="0"/>
        </a:p>
      </dgm:t>
    </dgm:pt>
    <dgm:pt modelId="{E6014CBE-7C3F-466C-BF2A-4534BA5CC4BC}" type="parTrans" cxnId="{E3CAE651-8529-4DD3-8ED1-05964BC9D272}">
      <dgm:prSet/>
      <dgm:spPr/>
      <dgm:t>
        <a:bodyPr/>
        <a:lstStyle/>
        <a:p>
          <a:endParaRPr lang="en-US"/>
        </a:p>
      </dgm:t>
    </dgm:pt>
    <dgm:pt modelId="{CBE67CF5-F7EA-435B-BF29-0DA28926F5D9}" type="sibTrans" cxnId="{E3CAE651-8529-4DD3-8ED1-05964BC9D272}">
      <dgm:prSet/>
      <dgm:spPr/>
      <dgm:t>
        <a:bodyPr/>
        <a:lstStyle/>
        <a:p>
          <a:endParaRPr lang="en-US"/>
        </a:p>
      </dgm:t>
    </dgm:pt>
    <dgm:pt modelId="{74EFD6BB-AF97-429C-A1E7-525A50B77448}">
      <dgm:prSet phldrT="[Text]"/>
      <dgm:spPr>
        <a:blipFill rotWithShape="0">
          <a:blip xmlns:r="http://schemas.openxmlformats.org/officeDocument/2006/relationships" r:embed="rId3"/>
          <a:stretch>
            <a:fillRect/>
          </a:stretch>
        </a:blipFill>
        <a:effectLst>
          <a:outerShdw blurRad="63500" sx="102000" sy="102000" algn="ctr" rotWithShape="0">
            <a:prstClr val="black">
              <a:alpha val="40000"/>
            </a:prstClr>
          </a:outerShdw>
        </a:effectLst>
      </dgm:spPr>
      <dgm:t>
        <a:bodyPr/>
        <a:lstStyle/>
        <a:p>
          <a:endParaRPr lang="en-US" dirty="0"/>
        </a:p>
      </dgm:t>
    </dgm:pt>
    <dgm:pt modelId="{34BC5757-3DB5-4A0D-9B03-018C5B15BE92}" type="parTrans" cxnId="{8A806123-A398-4B80-BCD5-81E3825572F8}">
      <dgm:prSet/>
      <dgm:spPr/>
      <dgm:t>
        <a:bodyPr/>
        <a:lstStyle/>
        <a:p>
          <a:endParaRPr lang="en-US"/>
        </a:p>
      </dgm:t>
    </dgm:pt>
    <dgm:pt modelId="{76444AB6-EC14-40EC-95A1-FBA34A787518}" type="sibTrans" cxnId="{8A806123-A398-4B80-BCD5-81E3825572F8}">
      <dgm:prSet/>
      <dgm:spPr/>
      <dgm:t>
        <a:bodyPr/>
        <a:lstStyle/>
        <a:p>
          <a:endParaRPr lang="en-US"/>
        </a:p>
      </dgm:t>
    </dgm:pt>
    <dgm:pt modelId="{12908854-E87F-40D3-8111-F7BCA88A159B}">
      <dgm:prSet phldrT="[Text]"/>
      <dgm:spPr>
        <a:noFill/>
        <a:effectLst>
          <a:outerShdw blurRad="63500" sx="102000" sy="102000" algn="ctr" rotWithShape="0">
            <a:prstClr val="black">
              <a:alpha val="40000"/>
            </a:prstClr>
          </a:outerShdw>
        </a:effectLst>
      </dgm:spPr>
      <dgm:t>
        <a:bodyPr/>
        <a:lstStyle/>
        <a:p>
          <a:r>
            <a:rPr lang="en-US" dirty="0" smtClean="0"/>
            <a:t>…</a:t>
          </a:r>
          <a:endParaRPr lang="en-US" dirty="0"/>
        </a:p>
      </dgm:t>
    </dgm:pt>
    <dgm:pt modelId="{09819011-24C2-42D0-865F-EE3F53F92CF2}" type="parTrans" cxnId="{BDF97654-8997-47D7-8047-B0A7316808B8}">
      <dgm:prSet/>
      <dgm:spPr/>
      <dgm:t>
        <a:bodyPr/>
        <a:lstStyle/>
        <a:p>
          <a:endParaRPr lang="en-US"/>
        </a:p>
      </dgm:t>
    </dgm:pt>
    <dgm:pt modelId="{8C3DD4AB-A4DD-4C56-B072-048B134B6909}" type="sibTrans" cxnId="{BDF97654-8997-47D7-8047-B0A7316808B8}">
      <dgm:prSet/>
      <dgm:spPr/>
      <dgm:t>
        <a:bodyPr/>
        <a:lstStyle/>
        <a:p>
          <a:endParaRPr lang="en-US"/>
        </a:p>
      </dgm:t>
    </dgm:pt>
    <dgm:pt modelId="{BFAD18DB-EE13-4784-942A-5801722E7D73}">
      <dgm:prSet phldrT="[Text]"/>
      <dgm:spPr>
        <a:blipFill rotWithShape="0">
          <a:blip xmlns:r="http://schemas.openxmlformats.org/officeDocument/2006/relationships" r:embed="rId4"/>
          <a:stretch>
            <a:fillRect/>
          </a:stretch>
        </a:blipFill>
        <a:effectLst>
          <a:outerShdw blurRad="63500" sx="102000" sy="102000" algn="ctr" rotWithShape="0">
            <a:prstClr val="black">
              <a:alpha val="40000"/>
            </a:prstClr>
          </a:outerShdw>
        </a:effectLst>
      </dgm:spPr>
      <dgm:t>
        <a:bodyPr/>
        <a:lstStyle/>
        <a:p>
          <a:endParaRPr lang="en-US" dirty="0"/>
        </a:p>
      </dgm:t>
    </dgm:pt>
    <dgm:pt modelId="{2E097144-6334-49EA-A45A-28328AEC6ED0}" type="parTrans" cxnId="{D49F8D20-4F1C-4DA4-B302-68497188FDEC}">
      <dgm:prSet/>
      <dgm:spPr/>
      <dgm:t>
        <a:bodyPr/>
        <a:lstStyle/>
        <a:p>
          <a:endParaRPr lang="en-US"/>
        </a:p>
      </dgm:t>
    </dgm:pt>
    <dgm:pt modelId="{E8A4E38D-7820-402B-889F-D450ED4C8544}" type="sibTrans" cxnId="{D49F8D20-4F1C-4DA4-B302-68497188FDEC}">
      <dgm:prSet/>
      <dgm:spPr/>
      <dgm:t>
        <a:bodyPr/>
        <a:lstStyle/>
        <a:p>
          <a:endParaRPr lang="en-US"/>
        </a:p>
      </dgm:t>
    </dgm:pt>
    <dgm:pt modelId="{24EF9B99-6A85-463E-9E3C-CFFE717FE6D6}">
      <dgm:prSet phldrT="[Text]"/>
      <dgm:spPr>
        <a:gradFill flip="none" rotWithShape="0">
          <a:gsLst>
            <a:gs pos="0">
              <a:srgbClr val="CC9900">
                <a:shade val="30000"/>
                <a:satMod val="115000"/>
              </a:srgbClr>
            </a:gs>
            <a:gs pos="50000">
              <a:srgbClr val="CC9900">
                <a:shade val="67500"/>
                <a:satMod val="115000"/>
              </a:srgbClr>
            </a:gs>
            <a:gs pos="100000">
              <a:srgbClr val="CC9900">
                <a:shade val="100000"/>
                <a:satMod val="115000"/>
              </a:srgbClr>
            </a:gs>
          </a:gsLst>
          <a:lin ang="18900000" scaled="1"/>
          <a:tileRect/>
        </a:gradFill>
        <a:effectLst>
          <a:outerShdw blurRad="63500" sx="102000" sy="102000" algn="ctr" rotWithShape="0">
            <a:prstClr val="black">
              <a:alpha val="40000"/>
            </a:prstClr>
          </a:outerShdw>
        </a:effectLst>
      </dgm:spPr>
      <dgm:t>
        <a:bodyPr/>
        <a:lstStyle/>
        <a:p>
          <a:r>
            <a:rPr lang="ar-AE"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المستوى الوطني، الذهبي، الاستراتيجي</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F0F986A-5A6F-4D8D-B76B-DA584D903C9F}" type="sibTrans" cxnId="{A9F04E24-8627-4A1F-977B-6B540AACD841}">
      <dgm:prSet/>
      <dgm:spPr/>
      <dgm:t>
        <a:bodyPr/>
        <a:lstStyle/>
        <a:p>
          <a:endParaRPr lang="en-US"/>
        </a:p>
      </dgm:t>
    </dgm:pt>
    <dgm:pt modelId="{87EC1599-71CE-40CF-9EC3-A883CDA21455}" type="parTrans" cxnId="{A9F04E24-8627-4A1F-977B-6B540AACD841}">
      <dgm:prSet/>
      <dgm:spPr/>
      <dgm:t>
        <a:bodyPr/>
        <a:lstStyle/>
        <a:p>
          <a:endParaRPr lang="en-US"/>
        </a:p>
      </dgm:t>
    </dgm:pt>
    <dgm:pt modelId="{B8CB1C8F-DC9B-41AF-8186-B23A89EF9FBA}">
      <dgm:prSet phldrT="[Text]"/>
      <dgm:spPr>
        <a:gradFill flip="none" rotWithShape="0">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effectLst>
          <a:outerShdw blurRad="63500" sx="102000" sy="102000" algn="ctr" rotWithShape="0">
            <a:prstClr val="black">
              <a:alpha val="40000"/>
            </a:prstClr>
          </a:outerShdw>
        </a:effectLst>
      </dgm:spPr>
      <dgm:t>
        <a:bodyPr/>
        <a:lstStyle/>
        <a:p>
          <a:r>
            <a:rPr lang="ar-AE"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القطاع، الفضي، التكتيكي</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D43F9AB-CA30-4E1F-879C-C01851B92741}" type="sibTrans" cxnId="{D7EA2D06-ABD6-49B1-B6D6-C9B409708D9D}">
      <dgm:prSet/>
      <dgm:spPr/>
      <dgm:t>
        <a:bodyPr/>
        <a:lstStyle/>
        <a:p>
          <a:endParaRPr lang="en-US"/>
        </a:p>
      </dgm:t>
    </dgm:pt>
    <dgm:pt modelId="{BF1865F2-0C7F-4187-BF98-631B0B19B04A}" type="parTrans" cxnId="{D7EA2D06-ABD6-49B1-B6D6-C9B409708D9D}">
      <dgm:prSet/>
      <dgm:spPr/>
      <dgm:t>
        <a:bodyPr/>
        <a:lstStyle/>
        <a:p>
          <a:endParaRPr lang="en-US"/>
        </a:p>
      </dgm:t>
    </dgm:pt>
    <dgm:pt modelId="{88AE1F88-2294-40E9-A39C-6B729A6D6AC4}">
      <dgm:prSet phldrT="[Text]"/>
      <dgm:spPr>
        <a:gradFill flip="none" rotWithShape="0">
          <a:gsLst>
            <a:gs pos="0">
              <a:srgbClr val="9A3E00">
                <a:shade val="30000"/>
                <a:satMod val="115000"/>
              </a:srgbClr>
            </a:gs>
            <a:gs pos="50000">
              <a:srgbClr val="9A3E00">
                <a:shade val="67500"/>
                <a:satMod val="115000"/>
              </a:srgbClr>
            </a:gs>
            <a:gs pos="100000">
              <a:srgbClr val="9A3E00">
                <a:shade val="100000"/>
                <a:satMod val="115000"/>
              </a:srgbClr>
            </a:gs>
          </a:gsLst>
          <a:lin ang="18900000" scaled="1"/>
          <a:tileRect/>
        </a:gradFill>
        <a:effectLst>
          <a:outerShdw blurRad="63500" sx="102000" sy="102000" algn="ctr" rotWithShape="0">
            <a:prstClr val="black">
              <a:alpha val="40000"/>
            </a:prstClr>
          </a:outerShdw>
        </a:effectLst>
      </dgm:spPr>
      <dgm:t>
        <a:bodyPr/>
        <a:lstStyle/>
        <a:p>
          <a:r>
            <a:rPr lang="ar-AE"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المرخص لهم، البرونزي، </a:t>
          </a:r>
          <a:r>
            <a:rPr lang="ar-AE"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العملياتي</a:t>
          </a:r>
          <a:r>
            <a:rPr lang="ar-AE"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/التشغيلي</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7BA3E0D-2D93-489E-8B86-6BED65D33591}" type="parTrans" cxnId="{0F335B69-B27E-4F31-B2BB-E114756CF218}">
      <dgm:prSet/>
      <dgm:spPr/>
      <dgm:t>
        <a:bodyPr/>
        <a:lstStyle/>
        <a:p>
          <a:endParaRPr lang="en-US"/>
        </a:p>
      </dgm:t>
    </dgm:pt>
    <dgm:pt modelId="{15768365-45E5-4FAC-A6CA-E9D4691BA37B}" type="sibTrans" cxnId="{0F335B69-B27E-4F31-B2BB-E114756CF218}">
      <dgm:prSet/>
      <dgm:spPr/>
      <dgm:t>
        <a:bodyPr/>
        <a:lstStyle/>
        <a:p>
          <a:endParaRPr lang="en-US"/>
        </a:p>
      </dgm:t>
    </dgm:pt>
    <dgm:pt modelId="{F2AC217A-7443-4786-990D-C6E85DBAA91B}">
      <dgm:prSet phldrT="[Text]"/>
      <dgm:spPr>
        <a:blipFill rotWithShape="0">
          <a:blip xmlns:r="http://schemas.openxmlformats.org/officeDocument/2006/relationships" r:embed="rId5"/>
          <a:stretch>
            <a:fillRect/>
          </a:stretch>
        </a:blipFill>
        <a:effectLst>
          <a:outerShdw blurRad="63500" sx="102000" sy="102000" algn="ctr" rotWithShape="0">
            <a:prstClr val="black">
              <a:alpha val="40000"/>
            </a:prstClr>
          </a:outerShdw>
        </a:effectLst>
      </dgm:spPr>
      <dgm:t>
        <a:bodyPr/>
        <a:lstStyle/>
        <a:p>
          <a:endParaRPr lang="en-US" dirty="0"/>
        </a:p>
      </dgm:t>
    </dgm:pt>
    <dgm:pt modelId="{3789EF6F-8D4A-4F57-AF0D-3E6F36D7BBF5}" type="parTrans" cxnId="{8DF07F88-09F2-48BE-A546-873CD599BCA0}">
      <dgm:prSet/>
      <dgm:spPr/>
      <dgm:t>
        <a:bodyPr/>
        <a:lstStyle/>
        <a:p>
          <a:endParaRPr lang="en-US"/>
        </a:p>
      </dgm:t>
    </dgm:pt>
    <dgm:pt modelId="{7F0F5649-80C4-48E0-89CC-D6E6BD82064F}" type="sibTrans" cxnId="{8DF07F88-09F2-48BE-A546-873CD599BCA0}">
      <dgm:prSet/>
      <dgm:spPr/>
      <dgm:t>
        <a:bodyPr/>
        <a:lstStyle/>
        <a:p>
          <a:endParaRPr lang="en-US"/>
        </a:p>
      </dgm:t>
    </dgm:pt>
    <dgm:pt modelId="{769481B2-0F2C-46CD-B6B3-3A051BC3E9EB}">
      <dgm:prSet phldrT="[Text]"/>
      <dgm:spPr>
        <a:blipFill rotWithShape="0">
          <a:blip xmlns:r="http://schemas.openxmlformats.org/officeDocument/2006/relationships" r:embed="rId6"/>
          <a:stretch>
            <a:fillRect/>
          </a:stretch>
        </a:blipFill>
        <a:effectLst>
          <a:outerShdw blurRad="63500" sx="102000" sy="102000" algn="ctr" rotWithShape="0">
            <a:prstClr val="black">
              <a:alpha val="40000"/>
            </a:prstClr>
          </a:outerShdw>
        </a:effectLst>
      </dgm:spPr>
      <dgm:t>
        <a:bodyPr/>
        <a:lstStyle/>
        <a:p>
          <a:endParaRPr lang="en-US" dirty="0"/>
        </a:p>
      </dgm:t>
    </dgm:pt>
    <dgm:pt modelId="{606507C1-A315-4690-82CF-AA1DE4F884F0}" type="parTrans" cxnId="{1E1A5863-BADB-4B99-8445-ECC05B948ED3}">
      <dgm:prSet/>
      <dgm:spPr/>
      <dgm:t>
        <a:bodyPr/>
        <a:lstStyle/>
        <a:p>
          <a:endParaRPr lang="en-US"/>
        </a:p>
      </dgm:t>
    </dgm:pt>
    <dgm:pt modelId="{A5637419-2E01-4CBF-9C79-D45A4A060FE7}" type="sibTrans" cxnId="{1E1A5863-BADB-4B99-8445-ECC05B948ED3}">
      <dgm:prSet/>
      <dgm:spPr/>
      <dgm:t>
        <a:bodyPr/>
        <a:lstStyle/>
        <a:p>
          <a:endParaRPr lang="en-US"/>
        </a:p>
      </dgm:t>
    </dgm:pt>
    <dgm:pt modelId="{DD437F51-23E5-4755-8759-1BEA9B38FCC3}" type="pres">
      <dgm:prSet presAssocID="{1215204D-4947-4583-B3CA-928D4390E9C1}" presName="mainComposite" presStyleCnt="0">
        <dgm:presLayoutVars>
          <dgm:chPref val="1"/>
          <dgm:dir val="rev"/>
          <dgm:animOne val="branch"/>
          <dgm:animLvl val="lvl"/>
          <dgm:resizeHandles val="exact"/>
        </dgm:presLayoutVars>
      </dgm:prSet>
      <dgm:spPr/>
      <dgm:t>
        <a:bodyPr/>
        <a:lstStyle/>
        <a:p>
          <a:endParaRPr lang="en-US"/>
        </a:p>
      </dgm:t>
    </dgm:pt>
    <dgm:pt modelId="{7FE7AAFE-93BC-498B-B5CF-B5310F781FA3}" type="pres">
      <dgm:prSet presAssocID="{1215204D-4947-4583-B3CA-928D4390E9C1}" presName="hierFlow" presStyleCnt="0"/>
      <dgm:spPr/>
    </dgm:pt>
    <dgm:pt modelId="{C893AB6F-C3CF-472A-AAFA-DC444EC6CE45}" type="pres">
      <dgm:prSet presAssocID="{1215204D-4947-4583-B3CA-928D4390E9C1}" presName="firstBuf" presStyleCnt="0"/>
      <dgm:spPr/>
    </dgm:pt>
    <dgm:pt modelId="{8331BA83-BAAC-44B1-92C8-FA2D9296B918}" type="pres">
      <dgm:prSet presAssocID="{1215204D-4947-4583-B3CA-928D4390E9C1}" presName="hierChild1" presStyleCnt="0">
        <dgm:presLayoutVars>
          <dgm:chPref val="1"/>
          <dgm:animOne val="branch"/>
          <dgm:animLvl val="lvl"/>
        </dgm:presLayoutVars>
      </dgm:prSet>
      <dgm:spPr/>
    </dgm:pt>
    <dgm:pt modelId="{6D0E4B96-88D8-4D57-9524-B562AB5C14DC}" type="pres">
      <dgm:prSet presAssocID="{1A5C9591-F206-4747-9B0A-0EF227EE8B10}" presName="Name14" presStyleCnt="0"/>
      <dgm:spPr/>
    </dgm:pt>
    <dgm:pt modelId="{375BD571-C078-4F2A-B8ED-108ED3E30C85}" type="pres">
      <dgm:prSet presAssocID="{1A5C9591-F206-4747-9B0A-0EF227EE8B10}" presName="level1Shape" presStyleLbl="node0" presStyleIdx="0" presStyleCnt="1" custScaleX="195482" custLinFactNeighborX="-30351">
        <dgm:presLayoutVars>
          <dgm:chPref val="3"/>
        </dgm:presLayoutVars>
      </dgm:prSet>
      <dgm:spPr/>
      <dgm:t>
        <a:bodyPr/>
        <a:lstStyle/>
        <a:p>
          <a:endParaRPr lang="en-US"/>
        </a:p>
      </dgm:t>
    </dgm:pt>
    <dgm:pt modelId="{F7D7EF2E-4404-4746-AC81-7D96F99C0D74}" type="pres">
      <dgm:prSet presAssocID="{1A5C9591-F206-4747-9B0A-0EF227EE8B10}" presName="hierChild2" presStyleCnt="0"/>
      <dgm:spPr/>
    </dgm:pt>
    <dgm:pt modelId="{056B3E16-E74F-45CC-ADB1-8CAE4C0C9E7E}" type="pres">
      <dgm:prSet presAssocID="{E6014CBE-7C3F-466C-BF2A-4534BA5CC4BC}" presName="Name19" presStyleLbl="parChTrans1D2" presStyleIdx="0" presStyleCnt="1"/>
      <dgm:spPr/>
      <dgm:t>
        <a:bodyPr/>
        <a:lstStyle/>
        <a:p>
          <a:endParaRPr lang="en-US"/>
        </a:p>
      </dgm:t>
    </dgm:pt>
    <dgm:pt modelId="{75863A6A-3A3A-40E3-AAFA-1FD7C847B17E}" type="pres">
      <dgm:prSet presAssocID="{AA4B9F5A-F658-4962-82A8-3143B9319682}" presName="Name21" presStyleCnt="0"/>
      <dgm:spPr/>
    </dgm:pt>
    <dgm:pt modelId="{2FFF3550-19DE-440C-BA25-70F341FC8846}" type="pres">
      <dgm:prSet presAssocID="{AA4B9F5A-F658-4962-82A8-3143B9319682}" presName="level2Shape" presStyleLbl="node2" presStyleIdx="0" presStyleCnt="1" custScaleX="146012" custLinFactNeighborX="-30351"/>
      <dgm:spPr/>
      <dgm:t>
        <a:bodyPr/>
        <a:lstStyle/>
        <a:p>
          <a:endParaRPr lang="en-US"/>
        </a:p>
      </dgm:t>
    </dgm:pt>
    <dgm:pt modelId="{8171979C-C417-4A4E-8D96-1A484970891E}" type="pres">
      <dgm:prSet presAssocID="{AA4B9F5A-F658-4962-82A8-3143B9319682}" presName="hierChild3" presStyleCnt="0"/>
      <dgm:spPr/>
    </dgm:pt>
    <dgm:pt modelId="{2CF6FE44-BCF1-419C-B0CB-59343B4A0115}" type="pres">
      <dgm:prSet presAssocID="{34BC5757-3DB5-4A0D-9B03-018C5B15BE92}" presName="Name19" presStyleLbl="parChTrans1D3" presStyleIdx="0" presStyleCnt="5"/>
      <dgm:spPr/>
      <dgm:t>
        <a:bodyPr/>
        <a:lstStyle/>
        <a:p>
          <a:endParaRPr lang="en-US"/>
        </a:p>
      </dgm:t>
    </dgm:pt>
    <dgm:pt modelId="{03E130EC-7844-4059-A8B7-1E7F68227F84}" type="pres">
      <dgm:prSet presAssocID="{74EFD6BB-AF97-429C-A1E7-525A50B77448}" presName="Name21" presStyleCnt="0"/>
      <dgm:spPr/>
    </dgm:pt>
    <dgm:pt modelId="{E4FEE865-B268-4DCC-A857-361D06863212}" type="pres">
      <dgm:prSet presAssocID="{74EFD6BB-AF97-429C-A1E7-525A50B77448}" presName="level2Shape" presStyleLbl="node3" presStyleIdx="0" presStyleCnt="5" custScaleX="73894" custScaleY="97524" custLinFactNeighborX="-30351"/>
      <dgm:spPr/>
      <dgm:t>
        <a:bodyPr/>
        <a:lstStyle/>
        <a:p>
          <a:endParaRPr lang="en-US"/>
        </a:p>
      </dgm:t>
    </dgm:pt>
    <dgm:pt modelId="{575863DF-52D3-4FF0-8088-89AEA6D54676}" type="pres">
      <dgm:prSet presAssocID="{74EFD6BB-AF97-429C-A1E7-525A50B77448}" presName="hierChild3" presStyleCnt="0"/>
      <dgm:spPr/>
    </dgm:pt>
    <dgm:pt modelId="{3F1D7400-693F-4D46-8A9C-0A93A29339CB}" type="pres">
      <dgm:prSet presAssocID="{2E097144-6334-49EA-A45A-28328AEC6ED0}" presName="Name19" presStyleLbl="parChTrans1D3" presStyleIdx="1" presStyleCnt="5"/>
      <dgm:spPr/>
      <dgm:t>
        <a:bodyPr/>
        <a:lstStyle/>
        <a:p>
          <a:endParaRPr lang="en-US"/>
        </a:p>
      </dgm:t>
    </dgm:pt>
    <dgm:pt modelId="{6D418E74-61B7-4C31-B936-3D6F0297C0E8}" type="pres">
      <dgm:prSet presAssocID="{BFAD18DB-EE13-4784-942A-5801722E7D73}" presName="Name21" presStyleCnt="0"/>
      <dgm:spPr/>
    </dgm:pt>
    <dgm:pt modelId="{299D293A-C1CE-44D4-A673-2DEE2BE7D563}" type="pres">
      <dgm:prSet presAssocID="{BFAD18DB-EE13-4784-942A-5801722E7D73}" presName="level2Shape" presStyleLbl="node3" presStyleIdx="1" presStyleCnt="5" custScaleX="80126" custScaleY="106751" custLinFactNeighborX="-30351"/>
      <dgm:spPr/>
      <dgm:t>
        <a:bodyPr/>
        <a:lstStyle/>
        <a:p>
          <a:endParaRPr lang="en-US"/>
        </a:p>
      </dgm:t>
    </dgm:pt>
    <dgm:pt modelId="{A513F706-478B-464E-9DB3-E63581D101F6}" type="pres">
      <dgm:prSet presAssocID="{BFAD18DB-EE13-4784-942A-5801722E7D73}" presName="hierChild3" presStyleCnt="0"/>
      <dgm:spPr/>
    </dgm:pt>
    <dgm:pt modelId="{A6802E0F-E9AB-46DA-B035-D1031AD8C3DB}" type="pres">
      <dgm:prSet presAssocID="{3789EF6F-8D4A-4F57-AF0D-3E6F36D7BBF5}" presName="Name19" presStyleLbl="parChTrans1D3" presStyleIdx="2" presStyleCnt="5"/>
      <dgm:spPr/>
      <dgm:t>
        <a:bodyPr/>
        <a:lstStyle/>
        <a:p>
          <a:endParaRPr lang="en-US"/>
        </a:p>
      </dgm:t>
    </dgm:pt>
    <dgm:pt modelId="{7EA399E7-C127-4F15-96F0-ED3A46147062}" type="pres">
      <dgm:prSet presAssocID="{F2AC217A-7443-4786-990D-C6E85DBAA91B}" presName="Name21" presStyleCnt="0"/>
      <dgm:spPr/>
    </dgm:pt>
    <dgm:pt modelId="{DF15889C-9C3D-4ACA-82E9-E54104015443}" type="pres">
      <dgm:prSet presAssocID="{F2AC217A-7443-4786-990D-C6E85DBAA91B}" presName="level2Shape" presStyleLbl="node3" presStyleIdx="2" presStyleCnt="5" custLinFactNeighborX="-36150" custLinFactNeighborY="-1201"/>
      <dgm:spPr/>
      <dgm:t>
        <a:bodyPr/>
        <a:lstStyle/>
        <a:p>
          <a:endParaRPr lang="en-US"/>
        </a:p>
      </dgm:t>
    </dgm:pt>
    <dgm:pt modelId="{787F98C5-ADD1-48F6-AE0D-9347EE952285}" type="pres">
      <dgm:prSet presAssocID="{F2AC217A-7443-4786-990D-C6E85DBAA91B}" presName="hierChild3" presStyleCnt="0"/>
      <dgm:spPr/>
    </dgm:pt>
    <dgm:pt modelId="{F5054996-475D-4899-9519-E20C0A9824FA}" type="pres">
      <dgm:prSet presAssocID="{606507C1-A315-4690-82CF-AA1DE4F884F0}" presName="Name19" presStyleLbl="parChTrans1D3" presStyleIdx="3" presStyleCnt="5"/>
      <dgm:spPr/>
      <dgm:t>
        <a:bodyPr/>
        <a:lstStyle/>
        <a:p>
          <a:endParaRPr lang="en-US"/>
        </a:p>
      </dgm:t>
    </dgm:pt>
    <dgm:pt modelId="{63CBA2A3-6E8F-4118-A768-C2C43C02C901}" type="pres">
      <dgm:prSet presAssocID="{769481B2-0F2C-46CD-B6B3-3A051BC3E9EB}" presName="Name21" presStyleCnt="0"/>
      <dgm:spPr/>
    </dgm:pt>
    <dgm:pt modelId="{BAD03900-FE16-45A5-8EE1-ECCBBEA95943}" type="pres">
      <dgm:prSet presAssocID="{769481B2-0F2C-46CD-B6B3-3A051BC3E9EB}" presName="level2Shape" presStyleLbl="node3" presStyleIdx="3" presStyleCnt="5" custScaleX="68641" custScaleY="86447" custLinFactNeighborX="-20242" custLinFactNeighborY="8346"/>
      <dgm:spPr/>
      <dgm:t>
        <a:bodyPr/>
        <a:lstStyle/>
        <a:p>
          <a:endParaRPr lang="en-US"/>
        </a:p>
      </dgm:t>
    </dgm:pt>
    <dgm:pt modelId="{2CD0A876-8277-4BB7-9D80-A8400D414A32}" type="pres">
      <dgm:prSet presAssocID="{769481B2-0F2C-46CD-B6B3-3A051BC3E9EB}" presName="hierChild3" presStyleCnt="0"/>
      <dgm:spPr/>
    </dgm:pt>
    <dgm:pt modelId="{A4CEA4E4-CF57-4460-A141-B3E389F38737}" type="pres">
      <dgm:prSet presAssocID="{09819011-24C2-42D0-865F-EE3F53F92CF2}" presName="Name19" presStyleLbl="parChTrans1D3" presStyleIdx="4" presStyleCnt="5"/>
      <dgm:spPr/>
      <dgm:t>
        <a:bodyPr/>
        <a:lstStyle/>
        <a:p>
          <a:endParaRPr lang="en-US"/>
        </a:p>
      </dgm:t>
    </dgm:pt>
    <dgm:pt modelId="{698E0AAF-7D6E-4F97-8E7A-D3DD2D7C1B8E}" type="pres">
      <dgm:prSet presAssocID="{12908854-E87F-40D3-8111-F7BCA88A159B}" presName="Name21" presStyleCnt="0"/>
      <dgm:spPr/>
    </dgm:pt>
    <dgm:pt modelId="{D59BA3FB-F615-4EAA-A6A5-4E70F56856E2}" type="pres">
      <dgm:prSet presAssocID="{12908854-E87F-40D3-8111-F7BCA88A159B}" presName="level2Shape" presStyleLbl="node3" presStyleIdx="4" presStyleCnt="5" custScaleX="55289" custLinFactNeighborX="-30351"/>
      <dgm:spPr/>
      <dgm:t>
        <a:bodyPr/>
        <a:lstStyle/>
        <a:p>
          <a:endParaRPr lang="en-US"/>
        </a:p>
      </dgm:t>
    </dgm:pt>
    <dgm:pt modelId="{A0BCA5E6-B153-402E-8F90-4E450C7913AE}" type="pres">
      <dgm:prSet presAssocID="{12908854-E87F-40D3-8111-F7BCA88A159B}" presName="hierChild3" presStyleCnt="0"/>
      <dgm:spPr/>
    </dgm:pt>
    <dgm:pt modelId="{1C23C502-41EA-4776-AC51-5B7409966871}" type="pres">
      <dgm:prSet presAssocID="{1215204D-4947-4583-B3CA-928D4390E9C1}" presName="bgShapesFlow" presStyleCnt="0"/>
      <dgm:spPr/>
    </dgm:pt>
    <dgm:pt modelId="{A969108E-6B28-455B-BFDD-79E3CA6EA193}" type="pres">
      <dgm:prSet presAssocID="{24EF9B99-6A85-463E-9E3C-CFFE717FE6D6}" presName="rectComp" presStyleCnt="0"/>
      <dgm:spPr/>
    </dgm:pt>
    <dgm:pt modelId="{87F1EDB5-A840-487B-838D-94FCFA356016}" type="pres">
      <dgm:prSet presAssocID="{24EF9B99-6A85-463E-9E3C-CFFE717FE6D6}" presName="bgRect" presStyleLbl="bgShp" presStyleIdx="0" presStyleCnt="3"/>
      <dgm:spPr/>
      <dgm:t>
        <a:bodyPr/>
        <a:lstStyle/>
        <a:p>
          <a:endParaRPr lang="en-US"/>
        </a:p>
      </dgm:t>
    </dgm:pt>
    <dgm:pt modelId="{2C643A02-C122-4778-A221-280450AE252B}" type="pres">
      <dgm:prSet presAssocID="{24EF9B99-6A85-463E-9E3C-CFFE717FE6D6}" presName="bgRectTx" presStyleLbl="bgShp" presStyleIdx="0" presStyleCnt="3">
        <dgm:presLayoutVars>
          <dgm:bulletEnabled val="1"/>
        </dgm:presLayoutVars>
      </dgm:prSet>
      <dgm:spPr/>
      <dgm:t>
        <a:bodyPr/>
        <a:lstStyle/>
        <a:p>
          <a:endParaRPr lang="en-US"/>
        </a:p>
      </dgm:t>
    </dgm:pt>
    <dgm:pt modelId="{BDF04941-0418-4D4E-9F0C-9871FD4CD26C}" type="pres">
      <dgm:prSet presAssocID="{24EF9B99-6A85-463E-9E3C-CFFE717FE6D6}" presName="spComp" presStyleCnt="0"/>
      <dgm:spPr/>
    </dgm:pt>
    <dgm:pt modelId="{6690ABD9-C581-4B4F-97EB-C0FFF4CDD9FE}" type="pres">
      <dgm:prSet presAssocID="{24EF9B99-6A85-463E-9E3C-CFFE717FE6D6}" presName="vSp" presStyleCnt="0"/>
      <dgm:spPr/>
    </dgm:pt>
    <dgm:pt modelId="{D30192A2-71D2-453C-90DC-01B2438CF2CC}" type="pres">
      <dgm:prSet presAssocID="{B8CB1C8F-DC9B-41AF-8186-B23A89EF9FBA}" presName="rectComp" presStyleCnt="0"/>
      <dgm:spPr/>
    </dgm:pt>
    <dgm:pt modelId="{415A9A68-7553-49BD-B536-F06B22BD76C0}" type="pres">
      <dgm:prSet presAssocID="{B8CB1C8F-DC9B-41AF-8186-B23A89EF9FBA}" presName="bgRect" presStyleLbl="bgShp" presStyleIdx="1" presStyleCnt="3"/>
      <dgm:spPr/>
      <dgm:t>
        <a:bodyPr/>
        <a:lstStyle/>
        <a:p>
          <a:endParaRPr lang="en-US"/>
        </a:p>
      </dgm:t>
    </dgm:pt>
    <dgm:pt modelId="{79CD1EAE-650B-4B8F-B7DD-BDFA86FBB2CA}" type="pres">
      <dgm:prSet presAssocID="{B8CB1C8F-DC9B-41AF-8186-B23A89EF9FBA}" presName="bgRectTx" presStyleLbl="bgShp" presStyleIdx="1" presStyleCnt="3">
        <dgm:presLayoutVars>
          <dgm:bulletEnabled val="1"/>
        </dgm:presLayoutVars>
      </dgm:prSet>
      <dgm:spPr/>
      <dgm:t>
        <a:bodyPr/>
        <a:lstStyle/>
        <a:p>
          <a:endParaRPr lang="en-US"/>
        </a:p>
      </dgm:t>
    </dgm:pt>
    <dgm:pt modelId="{C6F75D55-0BDA-4083-B90B-337C9A8116F5}" type="pres">
      <dgm:prSet presAssocID="{B8CB1C8F-DC9B-41AF-8186-B23A89EF9FBA}" presName="spComp" presStyleCnt="0"/>
      <dgm:spPr/>
    </dgm:pt>
    <dgm:pt modelId="{FC2E6926-1668-479F-A6F7-B90F63CB1350}" type="pres">
      <dgm:prSet presAssocID="{B8CB1C8F-DC9B-41AF-8186-B23A89EF9FBA}" presName="vSp" presStyleCnt="0"/>
      <dgm:spPr/>
    </dgm:pt>
    <dgm:pt modelId="{B4D80427-327C-45BC-A4D3-C3148A9A4334}" type="pres">
      <dgm:prSet presAssocID="{88AE1F88-2294-40E9-A39C-6B729A6D6AC4}" presName="rectComp" presStyleCnt="0"/>
      <dgm:spPr/>
    </dgm:pt>
    <dgm:pt modelId="{67943542-5FE8-4749-B3B2-53C186597335}" type="pres">
      <dgm:prSet presAssocID="{88AE1F88-2294-40E9-A39C-6B729A6D6AC4}" presName="bgRect" presStyleLbl="bgShp" presStyleIdx="2" presStyleCnt="3" custLinFactNeighborX="457" custLinFactNeighborY="-4805"/>
      <dgm:spPr/>
      <dgm:t>
        <a:bodyPr/>
        <a:lstStyle/>
        <a:p>
          <a:endParaRPr lang="en-US"/>
        </a:p>
      </dgm:t>
    </dgm:pt>
    <dgm:pt modelId="{9F90022A-F436-4DD8-B75D-CC0A1B17F00C}" type="pres">
      <dgm:prSet presAssocID="{88AE1F88-2294-40E9-A39C-6B729A6D6AC4}" presName="bgRectTx" presStyleLbl="bgShp" presStyleIdx="2" presStyleCnt="3">
        <dgm:presLayoutVars>
          <dgm:bulletEnabled val="1"/>
        </dgm:presLayoutVars>
      </dgm:prSet>
      <dgm:spPr/>
      <dgm:t>
        <a:bodyPr/>
        <a:lstStyle/>
        <a:p>
          <a:endParaRPr lang="en-US"/>
        </a:p>
      </dgm:t>
    </dgm:pt>
  </dgm:ptLst>
  <dgm:cxnLst>
    <dgm:cxn modelId="{02C40492-7231-4367-96C9-C3083E96C886}" type="presOf" srcId="{12908854-E87F-40D3-8111-F7BCA88A159B}" destId="{D59BA3FB-F615-4EAA-A6A5-4E70F56856E2}" srcOrd="0" destOrd="0" presId="urn:microsoft.com/office/officeart/2005/8/layout/hierarchy6"/>
    <dgm:cxn modelId="{EAE8F0C7-D4A7-400F-B884-65F7DB2BEB67}" type="presOf" srcId="{09819011-24C2-42D0-865F-EE3F53F92CF2}" destId="{A4CEA4E4-CF57-4460-A141-B3E389F38737}" srcOrd="0" destOrd="0" presId="urn:microsoft.com/office/officeart/2005/8/layout/hierarchy6"/>
    <dgm:cxn modelId="{A9F04E24-8627-4A1F-977B-6B540AACD841}" srcId="{1215204D-4947-4583-B3CA-928D4390E9C1}" destId="{24EF9B99-6A85-463E-9E3C-CFFE717FE6D6}" srcOrd="1" destOrd="0" parTransId="{87EC1599-71CE-40CF-9EC3-A883CDA21455}" sibTransId="{BF0F986A-5A6F-4D8D-B76B-DA584D903C9F}"/>
    <dgm:cxn modelId="{D49F8D20-4F1C-4DA4-B302-68497188FDEC}" srcId="{AA4B9F5A-F658-4962-82A8-3143B9319682}" destId="{BFAD18DB-EE13-4784-942A-5801722E7D73}" srcOrd="1" destOrd="0" parTransId="{2E097144-6334-49EA-A45A-28328AEC6ED0}" sibTransId="{E8A4E38D-7820-402B-889F-D450ED4C8544}"/>
    <dgm:cxn modelId="{492E0CDE-5EFC-437A-B3B4-5F7B7E835BD7}" type="presOf" srcId="{606507C1-A315-4690-82CF-AA1DE4F884F0}" destId="{F5054996-475D-4899-9519-E20C0A9824FA}" srcOrd="0" destOrd="0" presId="urn:microsoft.com/office/officeart/2005/8/layout/hierarchy6"/>
    <dgm:cxn modelId="{64488DB7-199B-47FB-89F6-09FF0713BFE8}" type="presOf" srcId="{88AE1F88-2294-40E9-A39C-6B729A6D6AC4}" destId="{67943542-5FE8-4749-B3B2-53C186597335}" srcOrd="0" destOrd="0" presId="urn:microsoft.com/office/officeart/2005/8/layout/hierarchy6"/>
    <dgm:cxn modelId="{A75EDDE8-B331-4593-82D1-1E5B1A504305}" type="presOf" srcId="{769481B2-0F2C-46CD-B6B3-3A051BC3E9EB}" destId="{BAD03900-FE16-45A5-8EE1-ECCBBEA95943}" srcOrd="0" destOrd="0" presId="urn:microsoft.com/office/officeart/2005/8/layout/hierarchy6"/>
    <dgm:cxn modelId="{770144E8-0937-4997-8AED-8C43D0177E30}" type="presOf" srcId="{1A5C9591-F206-4747-9B0A-0EF227EE8B10}" destId="{375BD571-C078-4F2A-B8ED-108ED3E30C85}" srcOrd="0" destOrd="0" presId="urn:microsoft.com/office/officeart/2005/8/layout/hierarchy6"/>
    <dgm:cxn modelId="{91A65971-0696-434C-B0E8-E27D0AB26F54}" type="presOf" srcId="{34BC5757-3DB5-4A0D-9B03-018C5B15BE92}" destId="{2CF6FE44-BCF1-419C-B0CB-59343B4A0115}" srcOrd="0" destOrd="0" presId="urn:microsoft.com/office/officeart/2005/8/layout/hierarchy6"/>
    <dgm:cxn modelId="{D0D0145F-71F9-4066-A3AE-B65FB266E3D7}" type="presOf" srcId="{24EF9B99-6A85-463E-9E3C-CFFE717FE6D6}" destId="{2C643A02-C122-4778-A221-280450AE252B}" srcOrd="1" destOrd="0" presId="urn:microsoft.com/office/officeart/2005/8/layout/hierarchy6"/>
    <dgm:cxn modelId="{8A806123-A398-4B80-BCD5-81E3825572F8}" srcId="{AA4B9F5A-F658-4962-82A8-3143B9319682}" destId="{74EFD6BB-AF97-429C-A1E7-525A50B77448}" srcOrd="0" destOrd="0" parTransId="{34BC5757-3DB5-4A0D-9B03-018C5B15BE92}" sibTransId="{76444AB6-EC14-40EC-95A1-FBA34A787518}"/>
    <dgm:cxn modelId="{6C23D378-45D8-4F1F-93A4-2FBF433942EB}" type="presOf" srcId="{2E097144-6334-49EA-A45A-28328AEC6ED0}" destId="{3F1D7400-693F-4D46-8A9C-0A93A29339CB}" srcOrd="0" destOrd="0" presId="urn:microsoft.com/office/officeart/2005/8/layout/hierarchy6"/>
    <dgm:cxn modelId="{0AC9775E-36DB-4654-A1AF-8BFD647BC935}" type="presOf" srcId="{88AE1F88-2294-40E9-A39C-6B729A6D6AC4}" destId="{9F90022A-F436-4DD8-B75D-CC0A1B17F00C}" srcOrd="1" destOrd="0" presId="urn:microsoft.com/office/officeart/2005/8/layout/hierarchy6"/>
    <dgm:cxn modelId="{2EB61EF4-83BC-4611-B365-B005805B8101}" type="presOf" srcId="{AA4B9F5A-F658-4962-82A8-3143B9319682}" destId="{2FFF3550-19DE-440C-BA25-70F341FC8846}" srcOrd="0" destOrd="0" presId="urn:microsoft.com/office/officeart/2005/8/layout/hierarchy6"/>
    <dgm:cxn modelId="{1E1A5863-BADB-4B99-8445-ECC05B948ED3}" srcId="{AA4B9F5A-F658-4962-82A8-3143B9319682}" destId="{769481B2-0F2C-46CD-B6B3-3A051BC3E9EB}" srcOrd="3" destOrd="0" parTransId="{606507C1-A315-4690-82CF-AA1DE4F884F0}" sibTransId="{A5637419-2E01-4CBF-9C79-D45A4A060FE7}"/>
    <dgm:cxn modelId="{7DCF7B7E-FABB-42DC-87DF-101C79E12390}" type="presOf" srcId="{B8CB1C8F-DC9B-41AF-8186-B23A89EF9FBA}" destId="{79CD1EAE-650B-4B8F-B7DD-BDFA86FBB2CA}" srcOrd="1" destOrd="0" presId="urn:microsoft.com/office/officeart/2005/8/layout/hierarchy6"/>
    <dgm:cxn modelId="{441F172E-C871-434A-8B30-A824D8A100A0}" type="presOf" srcId="{B8CB1C8F-DC9B-41AF-8186-B23A89EF9FBA}" destId="{415A9A68-7553-49BD-B536-F06B22BD76C0}" srcOrd="0" destOrd="0" presId="urn:microsoft.com/office/officeart/2005/8/layout/hierarchy6"/>
    <dgm:cxn modelId="{7D1C3BFC-956C-4458-B1B1-F7EF53CA0E17}" type="presOf" srcId="{E6014CBE-7C3F-466C-BF2A-4534BA5CC4BC}" destId="{056B3E16-E74F-45CC-ADB1-8CAE4C0C9E7E}" srcOrd="0" destOrd="0" presId="urn:microsoft.com/office/officeart/2005/8/layout/hierarchy6"/>
    <dgm:cxn modelId="{FFE20EFA-9327-4AF6-909E-11E8051CCF37}" type="presOf" srcId="{BFAD18DB-EE13-4784-942A-5801722E7D73}" destId="{299D293A-C1CE-44D4-A673-2DEE2BE7D563}" srcOrd="0" destOrd="0" presId="urn:microsoft.com/office/officeart/2005/8/layout/hierarchy6"/>
    <dgm:cxn modelId="{E3CAE651-8529-4DD3-8ED1-05964BC9D272}" srcId="{1A5C9591-F206-4747-9B0A-0EF227EE8B10}" destId="{AA4B9F5A-F658-4962-82A8-3143B9319682}" srcOrd="0" destOrd="0" parTransId="{E6014CBE-7C3F-466C-BF2A-4534BA5CC4BC}" sibTransId="{CBE67CF5-F7EA-435B-BF29-0DA28926F5D9}"/>
    <dgm:cxn modelId="{E6A12F8F-BE7A-41BD-AFEB-06F1E7D6A598}" type="presOf" srcId="{F2AC217A-7443-4786-990D-C6E85DBAA91B}" destId="{DF15889C-9C3D-4ACA-82E9-E54104015443}" srcOrd="0" destOrd="0" presId="urn:microsoft.com/office/officeart/2005/8/layout/hierarchy6"/>
    <dgm:cxn modelId="{EA5C489B-57B9-460F-A6D8-0C227FCE0345}" type="presOf" srcId="{24EF9B99-6A85-463E-9E3C-CFFE717FE6D6}" destId="{87F1EDB5-A840-487B-838D-94FCFA356016}" srcOrd="0" destOrd="0" presId="urn:microsoft.com/office/officeart/2005/8/layout/hierarchy6"/>
    <dgm:cxn modelId="{0F335B69-B27E-4F31-B2BB-E114756CF218}" srcId="{1215204D-4947-4583-B3CA-928D4390E9C1}" destId="{88AE1F88-2294-40E9-A39C-6B729A6D6AC4}" srcOrd="3" destOrd="0" parTransId="{F7BA3E0D-2D93-489E-8B86-6BED65D33591}" sibTransId="{15768365-45E5-4FAC-A6CA-E9D4691BA37B}"/>
    <dgm:cxn modelId="{63886015-270E-47DC-8B58-D5EDB2783AC8}" type="presOf" srcId="{74EFD6BB-AF97-429C-A1E7-525A50B77448}" destId="{E4FEE865-B268-4DCC-A857-361D06863212}" srcOrd="0" destOrd="0" presId="urn:microsoft.com/office/officeart/2005/8/layout/hierarchy6"/>
    <dgm:cxn modelId="{E5CE8DDC-5564-4182-8A99-24F1A350378D}" srcId="{1215204D-4947-4583-B3CA-928D4390E9C1}" destId="{1A5C9591-F206-4747-9B0A-0EF227EE8B10}" srcOrd="0" destOrd="0" parTransId="{71A8C0A1-92BC-4926-B5ED-C85B0555A3F1}" sibTransId="{A5609CD6-9C03-4876-AC4F-0ABAD531DECF}"/>
    <dgm:cxn modelId="{33531C2B-CEC0-4854-90B8-C8E14086AECF}" type="presOf" srcId="{1215204D-4947-4583-B3CA-928D4390E9C1}" destId="{DD437F51-23E5-4755-8759-1BEA9B38FCC3}" srcOrd="0" destOrd="0" presId="urn:microsoft.com/office/officeart/2005/8/layout/hierarchy6"/>
    <dgm:cxn modelId="{8DF07F88-09F2-48BE-A546-873CD599BCA0}" srcId="{AA4B9F5A-F658-4962-82A8-3143B9319682}" destId="{F2AC217A-7443-4786-990D-C6E85DBAA91B}" srcOrd="2" destOrd="0" parTransId="{3789EF6F-8D4A-4F57-AF0D-3E6F36D7BBF5}" sibTransId="{7F0F5649-80C4-48E0-89CC-D6E6BD82064F}"/>
    <dgm:cxn modelId="{BDF97654-8997-47D7-8047-B0A7316808B8}" srcId="{AA4B9F5A-F658-4962-82A8-3143B9319682}" destId="{12908854-E87F-40D3-8111-F7BCA88A159B}" srcOrd="4" destOrd="0" parTransId="{09819011-24C2-42D0-865F-EE3F53F92CF2}" sibTransId="{8C3DD4AB-A4DD-4C56-B072-048B134B6909}"/>
    <dgm:cxn modelId="{ACF93233-263B-42C9-868A-3F5A40A2AB47}" type="presOf" srcId="{3789EF6F-8D4A-4F57-AF0D-3E6F36D7BBF5}" destId="{A6802E0F-E9AB-46DA-B035-D1031AD8C3DB}" srcOrd="0" destOrd="0" presId="urn:microsoft.com/office/officeart/2005/8/layout/hierarchy6"/>
    <dgm:cxn modelId="{D7EA2D06-ABD6-49B1-B6D6-C9B409708D9D}" srcId="{1215204D-4947-4583-B3CA-928D4390E9C1}" destId="{B8CB1C8F-DC9B-41AF-8186-B23A89EF9FBA}" srcOrd="2" destOrd="0" parTransId="{BF1865F2-0C7F-4187-BF98-631B0B19B04A}" sibTransId="{2D43F9AB-CA30-4E1F-879C-C01851B92741}"/>
    <dgm:cxn modelId="{0B998A1E-114E-4417-B43E-59F4F43CCA67}" type="presParOf" srcId="{DD437F51-23E5-4755-8759-1BEA9B38FCC3}" destId="{7FE7AAFE-93BC-498B-B5CF-B5310F781FA3}" srcOrd="0" destOrd="0" presId="urn:microsoft.com/office/officeart/2005/8/layout/hierarchy6"/>
    <dgm:cxn modelId="{4373F3DB-910A-4622-814D-E0714440FDB0}" type="presParOf" srcId="{7FE7AAFE-93BC-498B-B5CF-B5310F781FA3}" destId="{C893AB6F-C3CF-472A-AAFA-DC444EC6CE45}" srcOrd="0" destOrd="0" presId="urn:microsoft.com/office/officeart/2005/8/layout/hierarchy6"/>
    <dgm:cxn modelId="{C697A961-1155-4774-8B2F-5F66242E4194}" type="presParOf" srcId="{7FE7AAFE-93BC-498B-B5CF-B5310F781FA3}" destId="{8331BA83-BAAC-44B1-92C8-FA2D9296B918}" srcOrd="1" destOrd="0" presId="urn:microsoft.com/office/officeart/2005/8/layout/hierarchy6"/>
    <dgm:cxn modelId="{2A9CC78C-29DB-40D8-8954-C736093C0B48}" type="presParOf" srcId="{8331BA83-BAAC-44B1-92C8-FA2D9296B918}" destId="{6D0E4B96-88D8-4D57-9524-B562AB5C14DC}" srcOrd="0" destOrd="0" presId="urn:microsoft.com/office/officeart/2005/8/layout/hierarchy6"/>
    <dgm:cxn modelId="{5B1A007D-2890-4E9C-AAEC-72416F784A5A}" type="presParOf" srcId="{6D0E4B96-88D8-4D57-9524-B562AB5C14DC}" destId="{375BD571-C078-4F2A-B8ED-108ED3E30C85}" srcOrd="0" destOrd="0" presId="urn:microsoft.com/office/officeart/2005/8/layout/hierarchy6"/>
    <dgm:cxn modelId="{0FA42A88-CE93-49CB-ACD8-FF8E38EAFAD5}" type="presParOf" srcId="{6D0E4B96-88D8-4D57-9524-B562AB5C14DC}" destId="{F7D7EF2E-4404-4746-AC81-7D96F99C0D74}" srcOrd="1" destOrd="0" presId="urn:microsoft.com/office/officeart/2005/8/layout/hierarchy6"/>
    <dgm:cxn modelId="{F574EFC5-D7B6-4E03-9F4F-AE7590BA7D74}" type="presParOf" srcId="{F7D7EF2E-4404-4746-AC81-7D96F99C0D74}" destId="{056B3E16-E74F-45CC-ADB1-8CAE4C0C9E7E}" srcOrd="0" destOrd="0" presId="urn:microsoft.com/office/officeart/2005/8/layout/hierarchy6"/>
    <dgm:cxn modelId="{A702C856-0A69-48CC-8BFA-D3CEE4253131}" type="presParOf" srcId="{F7D7EF2E-4404-4746-AC81-7D96F99C0D74}" destId="{75863A6A-3A3A-40E3-AAFA-1FD7C847B17E}" srcOrd="1" destOrd="0" presId="urn:microsoft.com/office/officeart/2005/8/layout/hierarchy6"/>
    <dgm:cxn modelId="{B3A95BC3-BB0A-4506-8913-C7A568C93DED}" type="presParOf" srcId="{75863A6A-3A3A-40E3-AAFA-1FD7C847B17E}" destId="{2FFF3550-19DE-440C-BA25-70F341FC8846}" srcOrd="0" destOrd="0" presId="urn:microsoft.com/office/officeart/2005/8/layout/hierarchy6"/>
    <dgm:cxn modelId="{DA52F5DA-E34B-43F9-8AF8-7609A1474B28}" type="presParOf" srcId="{75863A6A-3A3A-40E3-AAFA-1FD7C847B17E}" destId="{8171979C-C417-4A4E-8D96-1A484970891E}" srcOrd="1" destOrd="0" presId="urn:microsoft.com/office/officeart/2005/8/layout/hierarchy6"/>
    <dgm:cxn modelId="{BC95BDE4-4B83-446D-A6EC-93D56EBFB335}" type="presParOf" srcId="{8171979C-C417-4A4E-8D96-1A484970891E}" destId="{2CF6FE44-BCF1-419C-B0CB-59343B4A0115}" srcOrd="0" destOrd="0" presId="urn:microsoft.com/office/officeart/2005/8/layout/hierarchy6"/>
    <dgm:cxn modelId="{DFA884ED-79D8-4353-84AD-750249810AEF}" type="presParOf" srcId="{8171979C-C417-4A4E-8D96-1A484970891E}" destId="{03E130EC-7844-4059-A8B7-1E7F68227F84}" srcOrd="1" destOrd="0" presId="urn:microsoft.com/office/officeart/2005/8/layout/hierarchy6"/>
    <dgm:cxn modelId="{74A02F7F-D88E-4EE9-A95C-D3FE647CEF2F}" type="presParOf" srcId="{03E130EC-7844-4059-A8B7-1E7F68227F84}" destId="{E4FEE865-B268-4DCC-A857-361D06863212}" srcOrd="0" destOrd="0" presId="urn:microsoft.com/office/officeart/2005/8/layout/hierarchy6"/>
    <dgm:cxn modelId="{30528A1D-1755-4E12-8B77-4183F55A6BFF}" type="presParOf" srcId="{03E130EC-7844-4059-A8B7-1E7F68227F84}" destId="{575863DF-52D3-4FF0-8088-89AEA6D54676}" srcOrd="1" destOrd="0" presId="urn:microsoft.com/office/officeart/2005/8/layout/hierarchy6"/>
    <dgm:cxn modelId="{2F5FA83C-1BA8-4842-A3E7-9A16FB724CE3}" type="presParOf" srcId="{8171979C-C417-4A4E-8D96-1A484970891E}" destId="{3F1D7400-693F-4D46-8A9C-0A93A29339CB}" srcOrd="2" destOrd="0" presId="urn:microsoft.com/office/officeart/2005/8/layout/hierarchy6"/>
    <dgm:cxn modelId="{515AA69B-3170-4BC6-AA54-FF444995E756}" type="presParOf" srcId="{8171979C-C417-4A4E-8D96-1A484970891E}" destId="{6D418E74-61B7-4C31-B936-3D6F0297C0E8}" srcOrd="3" destOrd="0" presId="urn:microsoft.com/office/officeart/2005/8/layout/hierarchy6"/>
    <dgm:cxn modelId="{7953C7D3-628F-4EBF-B672-F47C52ECF345}" type="presParOf" srcId="{6D418E74-61B7-4C31-B936-3D6F0297C0E8}" destId="{299D293A-C1CE-44D4-A673-2DEE2BE7D563}" srcOrd="0" destOrd="0" presId="urn:microsoft.com/office/officeart/2005/8/layout/hierarchy6"/>
    <dgm:cxn modelId="{8482FAEF-9F22-4948-8F09-6C4846E7E5E4}" type="presParOf" srcId="{6D418E74-61B7-4C31-B936-3D6F0297C0E8}" destId="{A513F706-478B-464E-9DB3-E63581D101F6}" srcOrd="1" destOrd="0" presId="urn:microsoft.com/office/officeart/2005/8/layout/hierarchy6"/>
    <dgm:cxn modelId="{9A973D7E-277F-4E22-B5EE-ED01A8471E46}" type="presParOf" srcId="{8171979C-C417-4A4E-8D96-1A484970891E}" destId="{A6802E0F-E9AB-46DA-B035-D1031AD8C3DB}" srcOrd="4" destOrd="0" presId="urn:microsoft.com/office/officeart/2005/8/layout/hierarchy6"/>
    <dgm:cxn modelId="{4F4D27A1-34ED-4AB4-BEB6-338EACB6DE1D}" type="presParOf" srcId="{8171979C-C417-4A4E-8D96-1A484970891E}" destId="{7EA399E7-C127-4F15-96F0-ED3A46147062}" srcOrd="5" destOrd="0" presId="urn:microsoft.com/office/officeart/2005/8/layout/hierarchy6"/>
    <dgm:cxn modelId="{3E1B4652-F28C-4DB5-8DA4-1F64A4523E2E}" type="presParOf" srcId="{7EA399E7-C127-4F15-96F0-ED3A46147062}" destId="{DF15889C-9C3D-4ACA-82E9-E54104015443}" srcOrd="0" destOrd="0" presId="urn:microsoft.com/office/officeart/2005/8/layout/hierarchy6"/>
    <dgm:cxn modelId="{17AB67AD-4461-4850-8012-ED3EAAF8F6A7}" type="presParOf" srcId="{7EA399E7-C127-4F15-96F0-ED3A46147062}" destId="{787F98C5-ADD1-48F6-AE0D-9347EE952285}" srcOrd="1" destOrd="0" presId="urn:microsoft.com/office/officeart/2005/8/layout/hierarchy6"/>
    <dgm:cxn modelId="{99CADDA3-AE92-49A2-AAE9-18FA03EA538B}" type="presParOf" srcId="{8171979C-C417-4A4E-8D96-1A484970891E}" destId="{F5054996-475D-4899-9519-E20C0A9824FA}" srcOrd="6" destOrd="0" presId="urn:microsoft.com/office/officeart/2005/8/layout/hierarchy6"/>
    <dgm:cxn modelId="{C816E7B7-20FF-4FDF-BBE7-E65D6F4AD319}" type="presParOf" srcId="{8171979C-C417-4A4E-8D96-1A484970891E}" destId="{63CBA2A3-6E8F-4118-A768-C2C43C02C901}" srcOrd="7" destOrd="0" presId="urn:microsoft.com/office/officeart/2005/8/layout/hierarchy6"/>
    <dgm:cxn modelId="{EDC8EBF4-BB51-4521-85A0-650409E94BC0}" type="presParOf" srcId="{63CBA2A3-6E8F-4118-A768-C2C43C02C901}" destId="{BAD03900-FE16-45A5-8EE1-ECCBBEA95943}" srcOrd="0" destOrd="0" presId="urn:microsoft.com/office/officeart/2005/8/layout/hierarchy6"/>
    <dgm:cxn modelId="{FFB6E82C-2C8B-4F47-9D65-0D59A6813216}" type="presParOf" srcId="{63CBA2A3-6E8F-4118-A768-C2C43C02C901}" destId="{2CD0A876-8277-4BB7-9D80-A8400D414A32}" srcOrd="1" destOrd="0" presId="urn:microsoft.com/office/officeart/2005/8/layout/hierarchy6"/>
    <dgm:cxn modelId="{81DA9F8C-55DB-42EC-B4A4-F489ADB06EF1}" type="presParOf" srcId="{8171979C-C417-4A4E-8D96-1A484970891E}" destId="{A4CEA4E4-CF57-4460-A141-B3E389F38737}" srcOrd="8" destOrd="0" presId="urn:microsoft.com/office/officeart/2005/8/layout/hierarchy6"/>
    <dgm:cxn modelId="{45483914-E258-4433-87D5-C5784E56A7EC}" type="presParOf" srcId="{8171979C-C417-4A4E-8D96-1A484970891E}" destId="{698E0AAF-7D6E-4F97-8E7A-D3DD2D7C1B8E}" srcOrd="9" destOrd="0" presId="urn:microsoft.com/office/officeart/2005/8/layout/hierarchy6"/>
    <dgm:cxn modelId="{165E60A3-1BC8-4E15-953A-06B6FA0E2D54}" type="presParOf" srcId="{698E0AAF-7D6E-4F97-8E7A-D3DD2D7C1B8E}" destId="{D59BA3FB-F615-4EAA-A6A5-4E70F56856E2}" srcOrd="0" destOrd="0" presId="urn:microsoft.com/office/officeart/2005/8/layout/hierarchy6"/>
    <dgm:cxn modelId="{BFCC2F04-3933-4681-858B-D9BCE2D06262}" type="presParOf" srcId="{698E0AAF-7D6E-4F97-8E7A-D3DD2D7C1B8E}" destId="{A0BCA5E6-B153-402E-8F90-4E450C7913AE}" srcOrd="1" destOrd="0" presId="urn:microsoft.com/office/officeart/2005/8/layout/hierarchy6"/>
    <dgm:cxn modelId="{B36F7670-2504-42A6-8029-4AA1B30DB02A}" type="presParOf" srcId="{DD437F51-23E5-4755-8759-1BEA9B38FCC3}" destId="{1C23C502-41EA-4776-AC51-5B7409966871}" srcOrd="1" destOrd="0" presId="urn:microsoft.com/office/officeart/2005/8/layout/hierarchy6"/>
    <dgm:cxn modelId="{D7BF5572-E756-40E5-A31E-C992C30BB664}" type="presParOf" srcId="{1C23C502-41EA-4776-AC51-5B7409966871}" destId="{A969108E-6B28-455B-BFDD-79E3CA6EA193}" srcOrd="0" destOrd="0" presId="urn:microsoft.com/office/officeart/2005/8/layout/hierarchy6"/>
    <dgm:cxn modelId="{0DE32A7B-A6B4-4056-A037-369C36EB40A8}" type="presParOf" srcId="{A969108E-6B28-455B-BFDD-79E3CA6EA193}" destId="{87F1EDB5-A840-487B-838D-94FCFA356016}" srcOrd="0" destOrd="0" presId="urn:microsoft.com/office/officeart/2005/8/layout/hierarchy6"/>
    <dgm:cxn modelId="{C5B49B1A-5257-4974-8485-3177C1E3B500}" type="presParOf" srcId="{A969108E-6B28-455B-BFDD-79E3CA6EA193}" destId="{2C643A02-C122-4778-A221-280450AE252B}" srcOrd="1" destOrd="0" presId="urn:microsoft.com/office/officeart/2005/8/layout/hierarchy6"/>
    <dgm:cxn modelId="{6CF17BF9-6DB9-409A-97C6-2945D9301AA6}" type="presParOf" srcId="{1C23C502-41EA-4776-AC51-5B7409966871}" destId="{BDF04941-0418-4D4E-9F0C-9871FD4CD26C}" srcOrd="1" destOrd="0" presId="urn:microsoft.com/office/officeart/2005/8/layout/hierarchy6"/>
    <dgm:cxn modelId="{8533FB78-6526-490C-B6E7-773F67ABBB37}" type="presParOf" srcId="{BDF04941-0418-4D4E-9F0C-9871FD4CD26C}" destId="{6690ABD9-C581-4B4F-97EB-C0FFF4CDD9FE}" srcOrd="0" destOrd="0" presId="urn:microsoft.com/office/officeart/2005/8/layout/hierarchy6"/>
    <dgm:cxn modelId="{F5778428-907C-48DE-AC93-5829B3701D33}" type="presParOf" srcId="{1C23C502-41EA-4776-AC51-5B7409966871}" destId="{D30192A2-71D2-453C-90DC-01B2438CF2CC}" srcOrd="2" destOrd="0" presId="urn:microsoft.com/office/officeart/2005/8/layout/hierarchy6"/>
    <dgm:cxn modelId="{A8EE3046-D9BA-4DC0-B5CD-7D60333A00DC}" type="presParOf" srcId="{D30192A2-71D2-453C-90DC-01B2438CF2CC}" destId="{415A9A68-7553-49BD-B536-F06B22BD76C0}" srcOrd="0" destOrd="0" presId="urn:microsoft.com/office/officeart/2005/8/layout/hierarchy6"/>
    <dgm:cxn modelId="{711812B9-F7AB-4610-B6B7-B6AAD6F15F90}" type="presParOf" srcId="{D30192A2-71D2-453C-90DC-01B2438CF2CC}" destId="{79CD1EAE-650B-4B8F-B7DD-BDFA86FBB2CA}" srcOrd="1" destOrd="0" presId="urn:microsoft.com/office/officeart/2005/8/layout/hierarchy6"/>
    <dgm:cxn modelId="{16D9A038-9DDD-4979-AA33-0D137A51F20D}" type="presParOf" srcId="{1C23C502-41EA-4776-AC51-5B7409966871}" destId="{C6F75D55-0BDA-4083-B90B-337C9A8116F5}" srcOrd="3" destOrd="0" presId="urn:microsoft.com/office/officeart/2005/8/layout/hierarchy6"/>
    <dgm:cxn modelId="{84028151-23AA-4EA9-A13F-21EA3D8BED2B}" type="presParOf" srcId="{C6F75D55-0BDA-4083-B90B-337C9A8116F5}" destId="{FC2E6926-1668-479F-A6F7-B90F63CB1350}" srcOrd="0" destOrd="0" presId="urn:microsoft.com/office/officeart/2005/8/layout/hierarchy6"/>
    <dgm:cxn modelId="{83D48A9E-5847-4F79-B297-3AC34C79DE36}" type="presParOf" srcId="{1C23C502-41EA-4776-AC51-5B7409966871}" destId="{B4D80427-327C-45BC-A4D3-C3148A9A4334}" srcOrd="4" destOrd="0" presId="urn:microsoft.com/office/officeart/2005/8/layout/hierarchy6"/>
    <dgm:cxn modelId="{190E3E65-FAA5-42B4-8076-7542483748E2}" type="presParOf" srcId="{B4D80427-327C-45BC-A4D3-C3148A9A4334}" destId="{67943542-5FE8-4749-B3B2-53C186597335}" srcOrd="0" destOrd="0" presId="urn:microsoft.com/office/officeart/2005/8/layout/hierarchy6"/>
    <dgm:cxn modelId="{62B1DB8B-4B56-4127-8F63-3F6553BE1B39}" type="presParOf" srcId="{B4D80427-327C-45BC-A4D3-C3148A9A4334}" destId="{9F90022A-F436-4DD8-B75D-CC0A1B17F00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8C81A8-7DCA-43CF-BB90-4EF852FF5E73}" type="doc">
      <dgm:prSet loTypeId="urn:microsoft.com/office/officeart/2005/8/layout/StepDownProcess" loCatId="process" qsTypeId="urn:microsoft.com/office/officeart/2005/8/quickstyle/3d1" qsCatId="3D" csTypeId="urn:microsoft.com/office/officeart/2005/8/colors/accent6_3" csCatId="accent6" phldr="1"/>
      <dgm:spPr/>
      <dgm:t>
        <a:bodyPr/>
        <a:lstStyle/>
        <a:p>
          <a:endParaRPr lang="en-US"/>
        </a:p>
      </dgm:t>
    </dgm:pt>
    <dgm:pt modelId="{ED96BE7D-F515-4F14-A37A-55BB52E78D44}">
      <dgm:prSet phldrT="[Text]"/>
      <dgm:spPr/>
      <dgm:t>
        <a:bodyPr/>
        <a:lstStyle/>
        <a:p>
          <a:pPr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تحديد المخاطر والتهديدات</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19786A9-A600-4B97-8154-CEB9B9FB7902}" type="parTrans" cxnId="{F9EA9BB3-F4FA-4476-AB4D-43181AB5D02E}">
      <dgm:prSet/>
      <dgm:spPr/>
      <dgm:t>
        <a:bodyPr/>
        <a:lstStyle/>
        <a:p>
          <a:pPr rtl="1"/>
          <a:endParaRPr lang="en-US">
            <a:latin typeface="Arabic Typesetting" pitchFamily="66" charset="-78"/>
            <a:cs typeface="Arabic Typesetting" pitchFamily="66" charset="-78"/>
          </a:endParaRPr>
        </a:p>
      </dgm:t>
    </dgm:pt>
    <dgm:pt modelId="{7A958452-47B5-4635-8955-87858CF5C5A5}" type="sibTrans" cxnId="{F9EA9BB3-F4FA-4476-AB4D-43181AB5D02E}">
      <dgm:prSet/>
      <dgm:spPr/>
      <dgm:t>
        <a:bodyPr/>
        <a:lstStyle/>
        <a:p>
          <a:pPr rtl="1"/>
          <a:endParaRPr lang="en-US">
            <a:latin typeface="Arabic Typesetting" pitchFamily="66" charset="-78"/>
            <a:cs typeface="Arabic Typesetting" pitchFamily="66" charset="-78"/>
          </a:endParaRPr>
        </a:p>
      </dgm:t>
    </dgm:pt>
    <dgm:pt modelId="{CF3BC1FB-30B8-4D39-B92C-5452F34F7A71}">
      <dgm:prSet phldrT="[Text]" custT="1"/>
      <dgm:spPr/>
      <dgm:t>
        <a:bodyPr/>
        <a:lstStyle/>
        <a:p>
          <a:pPr rtl="1"/>
          <a:r>
            <a:rPr lang="ar-AE" sz="2000" dirty="0" smtClean="0">
              <a:effectLst>
                <a:outerShdw blurRad="38100" dist="38100" dir="2700000" algn="tl">
                  <a:srgbClr val="000000">
                    <a:alpha val="43137"/>
                  </a:srgbClr>
                </a:outerShdw>
              </a:effectLst>
              <a:latin typeface="Arabic Typesetting" pitchFamily="66" charset="-78"/>
              <a:cs typeface="Arabic Typesetting" pitchFamily="66" charset="-78"/>
            </a:rPr>
            <a:t>تحديد الفجوات</a:t>
          </a:r>
          <a:endParaRPr lang="en-US" sz="2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B3CE475-6D31-49B3-9EF6-B8259CFA0F42}" type="parTrans" cxnId="{20FB49A6-2407-487E-A1C0-C8459427AEAB}">
      <dgm:prSet/>
      <dgm:spPr/>
      <dgm:t>
        <a:bodyPr/>
        <a:lstStyle/>
        <a:p>
          <a:pPr rtl="1"/>
          <a:endParaRPr lang="en-US">
            <a:latin typeface="Arabic Typesetting" pitchFamily="66" charset="-78"/>
            <a:cs typeface="Arabic Typesetting" pitchFamily="66" charset="-78"/>
          </a:endParaRPr>
        </a:p>
      </dgm:t>
    </dgm:pt>
    <dgm:pt modelId="{8625AD63-3C60-4E79-970C-895836338E6B}" type="sibTrans" cxnId="{20FB49A6-2407-487E-A1C0-C8459427AEAB}">
      <dgm:prSet/>
      <dgm:spPr/>
      <dgm:t>
        <a:bodyPr/>
        <a:lstStyle/>
        <a:p>
          <a:pPr rtl="1"/>
          <a:endParaRPr lang="en-US">
            <a:latin typeface="Arabic Typesetting" pitchFamily="66" charset="-78"/>
            <a:cs typeface="Arabic Typesetting" pitchFamily="66" charset="-78"/>
          </a:endParaRPr>
        </a:p>
      </dgm:t>
    </dgm:pt>
    <dgm:pt modelId="{241299B2-BFB4-452D-9CCA-2AC86C80679B}">
      <dgm:prSet phldrT="[Text]"/>
      <dgm:spPr/>
      <dgm:t>
        <a:bodyPr/>
        <a:lstStyle/>
        <a:p>
          <a:pPr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تحليل وتقييم المخاطر والتهديدات</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43497EC-AA55-4D9B-A740-D60D6AA3ED32}" type="parTrans" cxnId="{B5FC38CB-069A-45F3-8ABD-889991CD3811}">
      <dgm:prSet/>
      <dgm:spPr/>
      <dgm:t>
        <a:bodyPr/>
        <a:lstStyle/>
        <a:p>
          <a:pPr rtl="1"/>
          <a:endParaRPr lang="en-US">
            <a:latin typeface="Arabic Typesetting" pitchFamily="66" charset="-78"/>
            <a:cs typeface="Arabic Typesetting" pitchFamily="66" charset="-78"/>
          </a:endParaRPr>
        </a:p>
      </dgm:t>
    </dgm:pt>
    <dgm:pt modelId="{058AE756-2B02-4878-A14C-A0560B95405F}" type="sibTrans" cxnId="{B5FC38CB-069A-45F3-8ABD-889991CD3811}">
      <dgm:prSet/>
      <dgm:spPr/>
      <dgm:t>
        <a:bodyPr/>
        <a:lstStyle/>
        <a:p>
          <a:pPr rtl="1"/>
          <a:endParaRPr lang="en-US">
            <a:latin typeface="Arabic Typesetting" pitchFamily="66" charset="-78"/>
            <a:cs typeface="Arabic Typesetting" pitchFamily="66" charset="-78"/>
          </a:endParaRPr>
        </a:p>
      </dgm:t>
    </dgm:pt>
    <dgm:pt modelId="{B4BBDE78-A629-48C1-B002-6B20028AFE42}">
      <dgm:prSet phldrT="[Text]" custT="1"/>
      <dgm:spPr/>
      <dgm:t>
        <a:bodyPr/>
        <a:lstStyle/>
        <a:p>
          <a:pPr rtl="1"/>
          <a:r>
            <a:rPr lang="ar-AE" sz="2000" dirty="0" smtClean="0">
              <a:effectLst>
                <a:outerShdw blurRad="38100" dist="38100" dir="2700000" algn="tl">
                  <a:srgbClr val="000000">
                    <a:alpha val="43137"/>
                  </a:srgbClr>
                </a:outerShdw>
              </a:effectLst>
              <a:latin typeface="Arabic Typesetting" pitchFamily="66" charset="-78"/>
              <a:cs typeface="Arabic Typesetting" pitchFamily="66" charset="-78"/>
            </a:rPr>
            <a:t>الاحتمالية</a:t>
          </a:r>
          <a:endParaRPr lang="en-US" sz="2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577B07CF-E96C-4CE6-88C9-134F8FFE51EE}" type="parTrans" cxnId="{56402158-B259-439F-8FE6-3026396F37DD}">
      <dgm:prSet/>
      <dgm:spPr/>
      <dgm:t>
        <a:bodyPr/>
        <a:lstStyle/>
        <a:p>
          <a:pPr rtl="1"/>
          <a:endParaRPr lang="en-US">
            <a:latin typeface="Arabic Typesetting" pitchFamily="66" charset="-78"/>
            <a:cs typeface="Arabic Typesetting" pitchFamily="66" charset="-78"/>
          </a:endParaRPr>
        </a:p>
      </dgm:t>
    </dgm:pt>
    <dgm:pt modelId="{1385006D-F50F-40EE-8774-82D5BB15B3F6}" type="sibTrans" cxnId="{56402158-B259-439F-8FE6-3026396F37DD}">
      <dgm:prSet/>
      <dgm:spPr/>
      <dgm:t>
        <a:bodyPr/>
        <a:lstStyle/>
        <a:p>
          <a:pPr rtl="1"/>
          <a:endParaRPr lang="en-US">
            <a:latin typeface="Arabic Typesetting" pitchFamily="66" charset="-78"/>
            <a:cs typeface="Arabic Typesetting" pitchFamily="66" charset="-78"/>
          </a:endParaRPr>
        </a:p>
      </dgm:t>
    </dgm:pt>
    <dgm:pt modelId="{F25D5BC7-A335-4052-8D03-E6B24EB27B87}">
      <dgm:prSet phldrT="[Text]"/>
      <dgm:spPr/>
      <dgm:t>
        <a:bodyPr/>
        <a:lstStyle/>
        <a:p>
          <a:pPr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تحديد الجهات</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A38F4FE3-6FDE-4E75-9EAF-71C8710D11CB}" type="parTrans" cxnId="{BE8F90B7-A1D5-494C-A8F4-DA33CDEBD068}">
      <dgm:prSet/>
      <dgm:spPr/>
      <dgm:t>
        <a:bodyPr/>
        <a:lstStyle/>
        <a:p>
          <a:endParaRPr lang="en-US">
            <a:latin typeface="Arabic Typesetting" pitchFamily="66" charset="-78"/>
            <a:cs typeface="Arabic Typesetting" pitchFamily="66" charset="-78"/>
          </a:endParaRPr>
        </a:p>
      </dgm:t>
    </dgm:pt>
    <dgm:pt modelId="{8E8E6D5A-EA46-44EF-9AA8-1275928292F9}" type="sibTrans" cxnId="{BE8F90B7-A1D5-494C-A8F4-DA33CDEBD068}">
      <dgm:prSet/>
      <dgm:spPr/>
      <dgm:t>
        <a:bodyPr/>
        <a:lstStyle/>
        <a:p>
          <a:endParaRPr lang="en-US">
            <a:latin typeface="Arabic Typesetting" pitchFamily="66" charset="-78"/>
            <a:cs typeface="Arabic Typesetting" pitchFamily="66" charset="-78"/>
          </a:endParaRPr>
        </a:p>
      </dgm:t>
    </dgm:pt>
    <dgm:pt modelId="{68A9CAC1-4D06-453A-A0EB-E3DE24A352CB}">
      <dgm:prSet phldrT="[Text]" custT="1"/>
      <dgm:spPr/>
      <dgm:t>
        <a:bodyPr/>
        <a:lstStyle/>
        <a:p>
          <a:pPr rtl="1"/>
          <a:r>
            <a:rPr lang="ar-AE" sz="2000" dirty="0" smtClean="0">
              <a:effectLst>
                <a:outerShdw blurRad="38100" dist="38100" dir="2700000" algn="tl">
                  <a:srgbClr val="000000">
                    <a:alpha val="43137"/>
                  </a:srgbClr>
                </a:outerShdw>
              </a:effectLst>
              <a:latin typeface="Arabic Typesetting" pitchFamily="66" charset="-78"/>
              <a:cs typeface="Arabic Typesetting" pitchFamily="66" charset="-78"/>
            </a:rPr>
            <a:t>ضمن الاختصاص</a:t>
          </a:r>
          <a:endParaRPr lang="en-US" sz="2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EC1135F-092E-48B7-86A5-96950BBE80E0}" type="parTrans" cxnId="{3640BB27-13AB-4F14-B920-45EFBB1FFE92}">
      <dgm:prSet/>
      <dgm:spPr/>
      <dgm:t>
        <a:bodyPr/>
        <a:lstStyle/>
        <a:p>
          <a:endParaRPr lang="en-US">
            <a:latin typeface="Arabic Typesetting" pitchFamily="66" charset="-78"/>
            <a:cs typeface="Arabic Typesetting" pitchFamily="66" charset="-78"/>
          </a:endParaRPr>
        </a:p>
      </dgm:t>
    </dgm:pt>
    <dgm:pt modelId="{0237E4ED-FE1A-4118-99DD-2A69ED269F03}" type="sibTrans" cxnId="{3640BB27-13AB-4F14-B920-45EFBB1FFE92}">
      <dgm:prSet/>
      <dgm:spPr/>
      <dgm:t>
        <a:bodyPr/>
        <a:lstStyle/>
        <a:p>
          <a:endParaRPr lang="en-US">
            <a:latin typeface="Arabic Typesetting" pitchFamily="66" charset="-78"/>
            <a:cs typeface="Arabic Typesetting" pitchFamily="66" charset="-78"/>
          </a:endParaRPr>
        </a:p>
      </dgm:t>
    </dgm:pt>
    <dgm:pt modelId="{A325EB25-ADB4-49F5-AF4B-15E21D9F0E1F}">
      <dgm:prSet phldrT="[Text]" custT="1"/>
      <dgm:spPr/>
      <dgm:t>
        <a:bodyPr/>
        <a:lstStyle/>
        <a:p>
          <a:pPr rtl="1"/>
          <a:r>
            <a:rPr lang="ar-AE" sz="2000" dirty="0" smtClean="0">
              <a:effectLst>
                <a:outerShdw blurRad="38100" dist="38100" dir="2700000" algn="tl">
                  <a:srgbClr val="000000">
                    <a:alpha val="43137"/>
                  </a:srgbClr>
                </a:outerShdw>
              </a:effectLst>
              <a:latin typeface="Arabic Typesetting" pitchFamily="66" charset="-78"/>
              <a:cs typeface="Arabic Typesetting" pitchFamily="66" charset="-78"/>
            </a:rPr>
            <a:t>الأثر</a:t>
          </a:r>
          <a:endParaRPr lang="en-US" sz="2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6342911-5457-4F38-9A20-F3B8AD03D046}" type="parTrans" cxnId="{B0E86D99-9C73-49E6-AA30-F9ECF420C795}">
      <dgm:prSet/>
      <dgm:spPr/>
      <dgm:t>
        <a:bodyPr/>
        <a:lstStyle/>
        <a:p>
          <a:endParaRPr lang="en-US">
            <a:latin typeface="Arabic Typesetting" pitchFamily="66" charset="-78"/>
            <a:cs typeface="Arabic Typesetting" pitchFamily="66" charset="-78"/>
          </a:endParaRPr>
        </a:p>
      </dgm:t>
    </dgm:pt>
    <dgm:pt modelId="{C00AB460-7313-405C-B2AD-0E9ECFC2C1EF}" type="sibTrans" cxnId="{B0E86D99-9C73-49E6-AA30-F9ECF420C795}">
      <dgm:prSet/>
      <dgm:spPr/>
      <dgm:t>
        <a:bodyPr/>
        <a:lstStyle/>
        <a:p>
          <a:endParaRPr lang="en-US">
            <a:latin typeface="Arabic Typesetting" pitchFamily="66" charset="-78"/>
            <a:cs typeface="Arabic Typesetting" pitchFamily="66" charset="-78"/>
          </a:endParaRPr>
        </a:p>
      </dgm:t>
    </dgm:pt>
    <dgm:pt modelId="{31F53BBB-D58A-4179-9A73-DEC98723CDA8}">
      <dgm:prSet phldrT="[Text]" custT="1"/>
      <dgm:spPr/>
      <dgm:t>
        <a:bodyPr/>
        <a:lstStyle/>
        <a:p>
          <a:pPr rtl="1"/>
          <a:r>
            <a:rPr lang="ar-AE" sz="2000" dirty="0" smtClean="0">
              <a:effectLst>
                <a:outerShdw blurRad="38100" dist="38100" dir="2700000" algn="tl">
                  <a:srgbClr val="000000">
                    <a:alpha val="43137"/>
                  </a:srgbClr>
                </a:outerShdw>
              </a:effectLst>
              <a:latin typeface="Arabic Typesetting" pitchFamily="66" charset="-78"/>
              <a:cs typeface="Arabic Typesetting" pitchFamily="66" charset="-78"/>
            </a:rPr>
            <a:t>امكانية الاكتشاف</a:t>
          </a:r>
          <a:endParaRPr lang="en-US" sz="2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CF4D6D8-C1B0-4CFD-A154-8B36BB33A05F}" type="parTrans" cxnId="{77BC843F-A69C-4CE1-B02D-A1BEE76DC192}">
      <dgm:prSet/>
      <dgm:spPr/>
      <dgm:t>
        <a:bodyPr/>
        <a:lstStyle/>
        <a:p>
          <a:endParaRPr lang="en-US">
            <a:latin typeface="Arabic Typesetting" pitchFamily="66" charset="-78"/>
            <a:cs typeface="Arabic Typesetting" pitchFamily="66" charset="-78"/>
          </a:endParaRPr>
        </a:p>
      </dgm:t>
    </dgm:pt>
    <dgm:pt modelId="{CBEBD9BB-126D-4B1B-AFDC-DCF14A116904}" type="sibTrans" cxnId="{77BC843F-A69C-4CE1-B02D-A1BEE76DC192}">
      <dgm:prSet/>
      <dgm:spPr/>
      <dgm:t>
        <a:bodyPr/>
        <a:lstStyle/>
        <a:p>
          <a:endParaRPr lang="en-US">
            <a:latin typeface="Arabic Typesetting" pitchFamily="66" charset="-78"/>
            <a:cs typeface="Arabic Typesetting" pitchFamily="66" charset="-78"/>
          </a:endParaRPr>
        </a:p>
      </dgm:t>
    </dgm:pt>
    <dgm:pt modelId="{0629B951-21BC-4AF6-8E2D-7DD44D9E1CF4}">
      <dgm:prSet phldrT="[Text]" custT="1"/>
      <dgm:spPr/>
      <dgm:t>
        <a:bodyPr/>
        <a:lstStyle/>
        <a:p>
          <a:pPr rtl="1"/>
          <a:r>
            <a:rPr lang="ar-AE" sz="2000" dirty="0" smtClean="0">
              <a:effectLst>
                <a:outerShdw blurRad="38100" dist="38100" dir="2700000" algn="tl">
                  <a:srgbClr val="000000">
                    <a:alpha val="43137"/>
                  </a:srgbClr>
                </a:outerShdw>
              </a:effectLst>
              <a:latin typeface="Arabic Typesetting" pitchFamily="66" charset="-78"/>
              <a:cs typeface="Arabic Typesetting" pitchFamily="66" charset="-78"/>
            </a:rPr>
            <a:t>الاكثر جاهزية</a:t>
          </a:r>
          <a:endParaRPr lang="en-US" sz="2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DA33EA73-45C1-4A67-843E-A94101E6EC5D}" type="parTrans" cxnId="{E64331D8-73FE-4AD0-97CB-DD3F197BDFD2}">
      <dgm:prSet/>
      <dgm:spPr/>
      <dgm:t>
        <a:bodyPr/>
        <a:lstStyle/>
        <a:p>
          <a:endParaRPr lang="en-US">
            <a:latin typeface="Arabic Typesetting" pitchFamily="66" charset="-78"/>
            <a:cs typeface="Arabic Typesetting" pitchFamily="66" charset="-78"/>
          </a:endParaRPr>
        </a:p>
      </dgm:t>
    </dgm:pt>
    <dgm:pt modelId="{95A0DF90-DFAF-4074-91A0-5420F2196A69}" type="sibTrans" cxnId="{E64331D8-73FE-4AD0-97CB-DD3F197BDFD2}">
      <dgm:prSet/>
      <dgm:spPr/>
      <dgm:t>
        <a:bodyPr/>
        <a:lstStyle/>
        <a:p>
          <a:endParaRPr lang="en-US">
            <a:latin typeface="Arabic Typesetting" pitchFamily="66" charset="-78"/>
            <a:cs typeface="Arabic Typesetting" pitchFamily="66" charset="-78"/>
          </a:endParaRPr>
        </a:p>
      </dgm:t>
    </dgm:pt>
    <dgm:pt modelId="{F4720294-E836-478C-B919-8E3610314D22}">
      <dgm:prSet phldrT="[Text]" custT="1"/>
      <dgm:spPr/>
      <dgm:t>
        <a:bodyPr/>
        <a:lstStyle/>
        <a:p>
          <a:pPr rtl="1"/>
          <a:r>
            <a:rPr lang="ar-AE" sz="2000" dirty="0" smtClean="0">
              <a:effectLst>
                <a:outerShdw blurRad="38100" dist="38100" dir="2700000" algn="tl">
                  <a:srgbClr val="000000">
                    <a:alpha val="43137"/>
                  </a:srgbClr>
                </a:outerShdw>
              </a:effectLst>
              <a:latin typeface="Arabic Typesetting" pitchFamily="66" charset="-78"/>
              <a:cs typeface="Arabic Typesetting" pitchFamily="66" charset="-78"/>
            </a:rPr>
            <a:t>الاكثر مقدرة</a:t>
          </a:r>
          <a:endParaRPr lang="en-US" sz="2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32A3CDE-4967-4267-87B5-9526C792CE2E}" type="parTrans" cxnId="{9E018B5C-A2EC-488A-B8D2-9EE89C190185}">
      <dgm:prSet/>
      <dgm:spPr/>
      <dgm:t>
        <a:bodyPr/>
        <a:lstStyle/>
        <a:p>
          <a:endParaRPr lang="en-US">
            <a:latin typeface="Arabic Typesetting" pitchFamily="66" charset="-78"/>
            <a:cs typeface="Arabic Typesetting" pitchFamily="66" charset="-78"/>
          </a:endParaRPr>
        </a:p>
      </dgm:t>
    </dgm:pt>
    <dgm:pt modelId="{8CEF30B9-D05E-450E-9B9F-684BEF344284}" type="sibTrans" cxnId="{9E018B5C-A2EC-488A-B8D2-9EE89C190185}">
      <dgm:prSet/>
      <dgm:spPr/>
      <dgm:t>
        <a:bodyPr/>
        <a:lstStyle/>
        <a:p>
          <a:endParaRPr lang="en-US">
            <a:latin typeface="Arabic Typesetting" pitchFamily="66" charset="-78"/>
            <a:cs typeface="Arabic Typesetting" pitchFamily="66" charset="-78"/>
          </a:endParaRPr>
        </a:p>
      </dgm:t>
    </dgm:pt>
    <dgm:pt modelId="{F7FCA9E7-5AD5-43D2-A041-0862F875131C}">
      <dgm:prSet phldrT="[Text]" custT="1"/>
      <dgm:spPr/>
      <dgm:t>
        <a:bodyPr/>
        <a:lstStyle/>
        <a:p>
          <a:pPr rtl="1"/>
          <a:r>
            <a:rPr lang="ar-AE" sz="2000" dirty="0" smtClean="0">
              <a:effectLst>
                <a:outerShdw blurRad="38100" dist="38100" dir="2700000" algn="tl">
                  <a:srgbClr val="000000">
                    <a:alpha val="43137"/>
                  </a:srgbClr>
                </a:outerShdw>
              </a:effectLst>
              <a:latin typeface="Arabic Typesetting" pitchFamily="66" charset="-78"/>
              <a:cs typeface="Arabic Typesetting" pitchFamily="66" charset="-78"/>
            </a:rPr>
            <a:t>قراءة الافق</a:t>
          </a:r>
          <a:endParaRPr lang="en-US" sz="2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3AF3CD0-374F-4E55-9FE0-370B3B4E8E41}" type="parTrans" cxnId="{A65F881A-F422-4DA4-9CEC-7E4089A70D19}">
      <dgm:prSet/>
      <dgm:spPr/>
      <dgm:t>
        <a:bodyPr/>
        <a:lstStyle/>
        <a:p>
          <a:endParaRPr lang="en-US">
            <a:latin typeface="Arabic Typesetting" pitchFamily="66" charset="-78"/>
            <a:cs typeface="Arabic Typesetting" pitchFamily="66" charset="-78"/>
          </a:endParaRPr>
        </a:p>
      </dgm:t>
    </dgm:pt>
    <dgm:pt modelId="{F2D54386-8C79-4A9E-9A9A-8C7534901484}" type="sibTrans" cxnId="{A65F881A-F422-4DA4-9CEC-7E4089A70D19}">
      <dgm:prSet/>
      <dgm:spPr/>
      <dgm:t>
        <a:bodyPr/>
        <a:lstStyle/>
        <a:p>
          <a:endParaRPr lang="en-US">
            <a:latin typeface="Arabic Typesetting" pitchFamily="66" charset="-78"/>
            <a:cs typeface="Arabic Typesetting" pitchFamily="66" charset="-78"/>
          </a:endParaRPr>
        </a:p>
      </dgm:t>
    </dgm:pt>
    <dgm:pt modelId="{9AEA067F-687E-4785-BEDE-DF5CCC64BFCB}">
      <dgm:prSet phldrT="[Text]" custT="1"/>
      <dgm:spPr/>
      <dgm:t>
        <a:bodyPr/>
        <a:lstStyle/>
        <a:p>
          <a:pPr rtl="1"/>
          <a:endParaRPr lang="en-US" sz="2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50E515BF-2977-4F69-92EB-CE00C3A218BF}" type="parTrans" cxnId="{47001ECE-A94E-4A2F-AA4D-BCEE69218D1D}">
      <dgm:prSet/>
      <dgm:spPr/>
      <dgm:t>
        <a:bodyPr/>
        <a:lstStyle/>
        <a:p>
          <a:endParaRPr lang="en-US">
            <a:latin typeface="Arabic Typesetting" pitchFamily="66" charset="-78"/>
            <a:cs typeface="Arabic Typesetting" pitchFamily="66" charset="-78"/>
          </a:endParaRPr>
        </a:p>
      </dgm:t>
    </dgm:pt>
    <dgm:pt modelId="{E057FA7D-FDD5-4F81-932E-38AF0169C2FF}" type="sibTrans" cxnId="{47001ECE-A94E-4A2F-AA4D-BCEE69218D1D}">
      <dgm:prSet/>
      <dgm:spPr/>
      <dgm:t>
        <a:bodyPr/>
        <a:lstStyle/>
        <a:p>
          <a:endParaRPr lang="en-US">
            <a:latin typeface="Arabic Typesetting" pitchFamily="66" charset="-78"/>
            <a:cs typeface="Arabic Typesetting" pitchFamily="66" charset="-78"/>
          </a:endParaRPr>
        </a:p>
      </dgm:t>
    </dgm:pt>
    <dgm:pt modelId="{AE88C87D-A096-4B61-9093-C01D7C36B2FE}">
      <dgm:prSet phldrT="[Text]" custT="1"/>
      <dgm:spPr/>
      <dgm:t>
        <a:bodyPr/>
        <a:lstStyle/>
        <a:p>
          <a:pPr rtl="1"/>
          <a:r>
            <a:rPr lang="ar-AE" sz="2000" dirty="0" smtClean="0">
              <a:effectLst>
                <a:outerShdw blurRad="38100" dist="38100" dir="2700000" algn="tl">
                  <a:srgbClr val="000000">
                    <a:alpha val="43137"/>
                  </a:srgbClr>
                </a:outerShdw>
              </a:effectLst>
              <a:latin typeface="Arabic Typesetting" pitchFamily="66" charset="-78"/>
              <a:cs typeface="Arabic Typesetting" pitchFamily="66" charset="-78"/>
            </a:rPr>
            <a:t>السيناريو المعقول لأسوأ الأحوال</a:t>
          </a:r>
          <a:endParaRPr lang="en-US" sz="2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D904894-C927-4485-BCB4-1543A3458A1B}" type="parTrans" cxnId="{E7F4A53A-EC0E-4A84-A29E-9CBDC1F376C5}">
      <dgm:prSet/>
      <dgm:spPr/>
      <dgm:t>
        <a:bodyPr/>
        <a:lstStyle/>
        <a:p>
          <a:endParaRPr lang="en-US">
            <a:latin typeface="Arabic Typesetting" pitchFamily="66" charset="-78"/>
            <a:cs typeface="Arabic Typesetting" pitchFamily="66" charset="-78"/>
          </a:endParaRPr>
        </a:p>
      </dgm:t>
    </dgm:pt>
    <dgm:pt modelId="{F5A33F1A-79B6-4E6C-BD96-5A16CC1232B6}" type="sibTrans" cxnId="{E7F4A53A-EC0E-4A84-A29E-9CBDC1F376C5}">
      <dgm:prSet/>
      <dgm:spPr/>
      <dgm:t>
        <a:bodyPr/>
        <a:lstStyle/>
        <a:p>
          <a:endParaRPr lang="en-US">
            <a:latin typeface="Arabic Typesetting" pitchFamily="66" charset="-78"/>
            <a:cs typeface="Arabic Typesetting" pitchFamily="66" charset="-78"/>
          </a:endParaRPr>
        </a:p>
      </dgm:t>
    </dgm:pt>
    <dgm:pt modelId="{D8609F48-29B7-45A9-A880-2925886D7C0C}" type="pres">
      <dgm:prSet presAssocID="{978C81A8-7DCA-43CF-BB90-4EF852FF5E73}" presName="rootnode" presStyleCnt="0">
        <dgm:presLayoutVars>
          <dgm:chMax/>
          <dgm:chPref/>
          <dgm:dir val="rev"/>
          <dgm:animLvl val="lvl"/>
        </dgm:presLayoutVars>
      </dgm:prSet>
      <dgm:spPr/>
      <dgm:t>
        <a:bodyPr/>
        <a:lstStyle/>
        <a:p>
          <a:endParaRPr lang="en-US"/>
        </a:p>
      </dgm:t>
    </dgm:pt>
    <dgm:pt modelId="{ADB7E3DD-B37A-47A5-9ABC-7FF7F334B877}" type="pres">
      <dgm:prSet presAssocID="{ED96BE7D-F515-4F14-A37A-55BB52E78D44}" presName="composite" presStyleCnt="0"/>
      <dgm:spPr/>
      <dgm:t>
        <a:bodyPr/>
        <a:lstStyle/>
        <a:p>
          <a:endParaRPr lang="en-US"/>
        </a:p>
      </dgm:t>
    </dgm:pt>
    <dgm:pt modelId="{78FD7842-628E-416D-B096-0E59642CD13A}" type="pres">
      <dgm:prSet presAssocID="{ED96BE7D-F515-4F14-A37A-55BB52E78D44}" presName="bentUpArrow1" presStyleLbl="alignImgPlace1" presStyleIdx="0" presStyleCnt="2"/>
      <dgm:spPr/>
      <dgm:t>
        <a:bodyPr/>
        <a:lstStyle/>
        <a:p>
          <a:endParaRPr lang="en-US"/>
        </a:p>
      </dgm:t>
    </dgm:pt>
    <dgm:pt modelId="{AE89100C-AC4F-494A-B15B-F0356409000C}" type="pres">
      <dgm:prSet presAssocID="{ED96BE7D-F515-4F14-A37A-55BB52E78D44}" presName="ParentText" presStyleLbl="node1" presStyleIdx="0" presStyleCnt="3">
        <dgm:presLayoutVars>
          <dgm:chMax val="1"/>
          <dgm:chPref val="1"/>
          <dgm:bulletEnabled val="1"/>
        </dgm:presLayoutVars>
      </dgm:prSet>
      <dgm:spPr/>
      <dgm:t>
        <a:bodyPr/>
        <a:lstStyle/>
        <a:p>
          <a:endParaRPr lang="en-US"/>
        </a:p>
      </dgm:t>
    </dgm:pt>
    <dgm:pt modelId="{C79C8DF6-1290-467B-99AC-DD6549575713}" type="pres">
      <dgm:prSet presAssocID="{ED96BE7D-F515-4F14-A37A-55BB52E78D44}" presName="ChildText" presStyleLbl="revTx" presStyleIdx="0" presStyleCnt="3">
        <dgm:presLayoutVars>
          <dgm:chMax val="0"/>
          <dgm:chPref val="0"/>
          <dgm:bulletEnabled val="1"/>
        </dgm:presLayoutVars>
      </dgm:prSet>
      <dgm:spPr/>
      <dgm:t>
        <a:bodyPr/>
        <a:lstStyle/>
        <a:p>
          <a:endParaRPr lang="en-US"/>
        </a:p>
      </dgm:t>
    </dgm:pt>
    <dgm:pt modelId="{6642A61D-D1A4-4F4C-A331-4691F5692417}" type="pres">
      <dgm:prSet presAssocID="{7A958452-47B5-4635-8955-87858CF5C5A5}" presName="sibTrans" presStyleCnt="0"/>
      <dgm:spPr/>
      <dgm:t>
        <a:bodyPr/>
        <a:lstStyle/>
        <a:p>
          <a:endParaRPr lang="en-US"/>
        </a:p>
      </dgm:t>
    </dgm:pt>
    <dgm:pt modelId="{47F8B236-0145-43CE-B361-4CF18E180803}" type="pres">
      <dgm:prSet presAssocID="{241299B2-BFB4-452D-9CCA-2AC86C80679B}" presName="composite" presStyleCnt="0"/>
      <dgm:spPr/>
      <dgm:t>
        <a:bodyPr/>
        <a:lstStyle/>
        <a:p>
          <a:endParaRPr lang="en-US"/>
        </a:p>
      </dgm:t>
    </dgm:pt>
    <dgm:pt modelId="{B4CF79AB-15EB-4A21-AD50-D346D840A0D3}" type="pres">
      <dgm:prSet presAssocID="{241299B2-BFB4-452D-9CCA-2AC86C80679B}" presName="bentUpArrow1" presStyleLbl="alignImgPlace1" presStyleIdx="1" presStyleCnt="2"/>
      <dgm:spPr/>
      <dgm:t>
        <a:bodyPr/>
        <a:lstStyle/>
        <a:p>
          <a:endParaRPr lang="en-US"/>
        </a:p>
      </dgm:t>
    </dgm:pt>
    <dgm:pt modelId="{150027DA-AC82-439C-B11A-21DF3AB95FB8}" type="pres">
      <dgm:prSet presAssocID="{241299B2-BFB4-452D-9CCA-2AC86C80679B}" presName="ParentText" presStyleLbl="node1" presStyleIdx="1" presStyleCnt="3">
        <dgm:presLayoutVars>
          <dgm:chMax val="1"/>
          <dgm:chPref val="1"/>
          <dgm:bulletEnabled val="1"/>
        </dgm:presLayoutVars>
      </dgm:prSet>
      <dgm:spPr/>
      <dgm:t>
        <a:bodyPr/>
        <a:lstStyle/>
        <a:p>
          <a:endParaRPr lang="en-US"/>
        </a:p>
      </dgm:t>
    </dgm:pt>
    <dgm:pt modelId="{7E261491-AD81-44F3-B653-E85A8D92B938}" type="pres">
      <dgm:prSet presAssocID="{241299B2-BFB4-452D-9CCA-2AC86C80679B}" presName="ChildText" presStyleLbl="revTx" presStyleIdx="1" presStyleCnt="3" custScaleX="151752" custLinFactNeighborX="-26857">
        <dgm:presLayoutVars>
          <dgm:chMax val="0"/>
          <dgm:chPref val="0"/>
          <dgm:bulletEnabled val="1"/>
        </dgm:presLayoutVars>
      </dgm:prSet>
      <dgm:spPr/>
      <dgm:t>
        <a:bodyPr/>
        <a:lstStyle/>
        <a:p>
          <a:endParaRPr lang="en-US"/>
        </a:p>
      </dgm:t>
    </dgm:pt>
    <dgm:pt modelId="{59896C7E-EB3C-411B-AD6F-C88AFA0FAF87}" type="pres">
      <dgm:prSet presAssocID="{058AE756-2B02-4878-A14C-A0560B95405F}" presName="sibTrans" presStyleCnt="0"/>
      <dgm:spPr/>
      <dgm:t>
        <a:bodyPr/>
        <a:lstStyle/>
        <a:p>
          <a:endParaRPr lang="en-US"/>
        </a:p>
      </dgm:t>
    </dgm:pt>
    <dgm:pt modelId="{C482D65E-2C80-4B40-9AEF-6EACBBB230CE}" type="pres">
      <dgm:prSet presAssocID="{F25D5BC7-A335-4052-8D03-E6B24EB27B87}" presName="composite" presStyleCnt="0"/>
      <dgm:spPr/>
      <dgm:t>
        <a:bodyPr/>
        <a:lstStyle/>
        <a:p>
          <a:endParaRPr lang="en-US"/>
        </a:p>
      </dgm:t>
    </dgm:pt>
    <dgm:pt modelId="{9D9C99E7-5745-4938-88B4-1281A73DB2B5}" type="pres">
      <dgm:prSet presAssocID="{F25D5BC7-A335-4052-8D03-E6B24EB27B87}" presName="ParentText" presStyleLbl="node1" presStyleIdx="2" presStyleCnt="3">
        <dgm:presLayoutVars>
          <dgm:chMax val="1"/>
          <dgm:chPref val="1"/>
          <dgm:bulletEnabled val="1"/>
        </dgm:presLayoutVars>
      </dgm:prSet>
      <dgm:spPr/>
      <dgm:t>
        <a:bodyPr/>
        <a:lstStyle/>
        <a:p>
          <a:endParaRPr lang="en-US"/>
        </a:p>
      </dgm:t>
    </dgm:pt>
    <dgm:pt modelId="{C1AD8481-1C9F-4249-9218-13E7EFF33B12}" type="pres">
      <dgm:prSet presAssocID="{F25D5BC7-A335-4052-8D03-E6B24EB27B87}" presName="FinalChildText" presStyleLbl="revTx" presStyleIdx="2" presStyleCnt="3">
        <dgm:presLayoutVars>
          <dgm:chMax val="0"/>
          <dgm:chPref val="0"/>
          <dgm:bulletEnabled val="1"/>
        </dgm:presLayoutVars>
      </dgm:prSet>
      <dgm:spPr/>
      <dgm:t>
        <a:bodyPr/>
        <a:lstStyle/>
        <a:p>
          <a:endParaRPr lang="en-US"/>
        </a:p>
      </dgm:t>
    </dgm:pt>
  </dgm:ptLst>
  <dgm:cxnLst>
    <dgm:cxn modelId="{38E210B2-FF61-4CAE-9C3A-266A3534F0C6}" type="presOf" srcId="{68A9CAC1-4D06-453A-A0EB-E3DE24A352CB}" destId="{C1AD8481-1C9F-4249-9218-13E7EFF33B12}" srcOrd="0" destOrd="0" presId="urn:microsoft.com/office/officeart/2005/8/layout/StepDownProcess"/>
    <dgm:cxn modelId="{72506496-13CF-49E2-9182-545599895CB5}" type="presOf" srcId="{B4BBDE78-A629-48C1-B002-6B20028AFE42}" destId="{7E261491-AD81-44F3-B653-E85A8D92B938}" srcOrd="0" destOrd="0" presId="urn:microsoft.com/office/officeart/2005/8/layout/StepDownProcess"/>
    <dgm:cxn modelId="{4DF9CCA2-A288-4D08-8B60-29FE0679BFA8}" type="presOf" srcId="{F25D5BC7-A335-4052-8D03-E6B24EB27B87}" destId="{9D9C99E7-5745-4938-88B4-1281A73DB2B5}" srcOrd="0" destOrd="0" presId="urn:microsoft.com/office/officeart/2005/8/layout/StepDownProcess"/>
    <dgm:cxn modelId="{3640BB27-13AB-4F14-B920-45EFBB1FFE92}" srcId="{F25D5BC7-A335-4052-8D03-E6B24EB27B87}" destId="{68A9CAC1-4D06-453A-A0EB-E3DE24A352CB}" srcOrd="0" destOrd="0" parTransId="{8EC1135F-092E-48B7-86A5-96950BBE80E0}" sibTransId="{0237E4ED-FE1A-4118-99DD-2A69ED269F03}"/>
    <dgm:cxn modelId="{3D06E874-5625-40F9-87BA-ED1919F4FDB5}" type="presOf" srcId="{31F53BBB-D58A-4179-9A73-DEC98723CDA8}" destId="{7E261491-AD81-44F3-B653-E85A8D92B938}" srcOrd="0" destOrd="2" presId="urn:microsoft.com/office/officeart/2005/8/layout/StepDownProcess"/>
    <dgm:cxn modelId="{E64331D8-73FE-4AD0-97CB-DD3F197BDFD2}" srcId="{F25D5BC7-A335-4052-8D03-E6B24EB27B87}" destId="{0629B951-21BC-4AF6-8E2D-7DD44D9E1CF4}" srcOrd="2" destOrd="0" parTransId="{DA33EA73-45C1-4A67-843E-A94101E6EC5D}" sibTransId="{95A0DF90-DFAF-4074-91A0-5420F2196A69}"/>
    <dgm:cxn modelId="{47001ECE-A94E-4A2F-AA4D-BCEE69218D1D}" srcId="{ED96BE7D-F515-4F14-A37A-55BB52E78D44}" destId="{9AEA067F-687E-4785-BEDE-DF5CCC64BFCB}" srcOrd="2" destOrd="0" parTransId="{50E515BF-2977-4F69-92EB-CE00C3A218BF}" sibTransId="{E057FA7D-FDD5-4F81-932E-38AF0169C2FF}"/>
    <dgm:cxn modelId="{BB640A06-43EC-441A-95D0-AA8B7ACCC701}" type="presOf" srcId="{978C81A8-7DCA-43CF-BB90-4EF852FF5E73}" destId="{D8609F48-29B7-45A9-A880-2925886D7C0C}" srcOrd="0" destOrd="0" presId="urn:microsoft.com/office/officeart/2005/8/layout/StepDownProcess"/>
    <dgm:cxn modelId="{5A1E85BA-AA36-41D0-8BF0-E2A72E80A6B6}" type="presOf" srcId="{9AEA067F-687E-4785-BEDE-DF5CCC64BFCB}" destId="{C79C8DF6-1290-467B-99AC-DD6549575713}" srcOrd="0" destOrd="2" presId="urn:microsoft.com/office/officeart/2005/8/layout/StepDownProcess"/>
    <dgm:cxn modelId="{57CF5B10-B6A9-401B-BC17-1424A0ECBC82}" type="presOf" srcId="{F4720294-E836-478C-B919-8E3610314D22}" destId="{C1AD8481-1C9F-4249-9218-13E7EFF33B12}" srcOrd="0" destOrd="1" presId="urn:microsoft.com/office/officeart/2005/8/layout/StepDownProcess"/>
    <dgm:cxn modelId="{A65F881A-F422-4DA4-9CEC-7E4089A70D19}" srcId="{ED96BE7D-F515-4F14-A37A-55BB52E78D44}" destId="{F7FCA9E7-5AD5-43D2-A041-0862F875131C}" srcOrd="1" destOrd="0" parTransId="{C3AF3CD0-374F-4E55-9FE0-370B3B4E8E41}" sibTransId="{F2D54386-8C79-4A9E-9A9A-8C7534901484}"/>
    <dgm:cxn modelId="{5A1510A3-C098-479D-B2FC-CE483A0D3D05}" type="presOf" srcId="{F7FCA9E7-5AD5-43D2-A041-0862F875131C}" destId="{C79C8DF6-1290-467B-99AC-DD6549575713}" srcOrd="0" destOrd="1" presId="urn:microsoft.com/office/officeart/2005/8/layout/StepDownProcess"/>
    <dgm:cxn modelId="{C3AF227C-B2FB-449F-A41B-9F38F6B106AF}" type="presOf" srcId="{241299B2-BFB4-452D-9CCA-2AC86C80679B}" destId="{150027DA-AC82-439C-B11A-21DF3AB95FB8}" srcOrd="0" destOrd="0" presId="urn:microsoft.com/office/officeart/2005/8/layout/StepDownProcess"/>
    <dgm:cxn modelId="{B0E86D99-9C73-49E6-AA30-F9ECF420C795}" srcId="{241299B2-BFB4-452D-9CCA-2AC86C80679B}" destId="{A325EB25-ADB4-49F5-AF4B-15E21D9F0E1F}" srcOrd="1" destOrd="0" parTransId="{E6342911-5457-4F38-9A20-F3B8AD03D046}" sibTransId="{C00AB460-7313-405C-B2AD-0E9ECFC2C1EF}"/>
    <dgm:cxn modelId="{A2A550FD-179D-40FA-8837-9253E3AB99E9}" type="presOf" srcId="{0629B951-21BC-4AF6-8E2D-7DD44D9E1CF4}" destId="{C1AD8481-1C9F-4249-9218-13E7EFF33B12}" srcOrd="0" destOrd="2" presId="urn:microsoft.com/office/officeart/2005/8/layout/StepDownProcess"/>
    <dgm:cxn modelId="{9E018B5C-A2EC-488A-B8D2-9EE89C190185}" srcId="{F25D5BC7-A335-4052-8D03-E6B24EB27B87}" destId="{F4720294-E836-478C-B919-8E3610314D22}" srcOrd="1" destOrd="0" parTransId="{932A3CDE-4967-4267-87B5-9526C792CE2E}" sibTransId="{8CEF30B9-D05E-450E-9B9F-684BEF344284}"/>
    <dgm:cxn modelId="{F9EA9BB3-F4FA-4476-AB4D-43181AB5D02E}" srcId="{978C81A8-7DCA-43CF-BB90-4EF852FF5E73}" destId="{ED96BE7D-F515-4F14-A37A-55BB52E78D44}" srcOrd="0" destOrd="0" parTransId="{119786A9-A600-4B97-8154-CEB9B9FB7902}" sibTransId="{7A958452-47B5-4635-8955-87858CF5C5A5}"/>
    <dgm:cxn modelId="{E7F4A53A-EC0E-4A84-A29E-9CBDC1F376C5}" srcId="{241299B2-BFB4-452D-9CCA-2AC86C80679B}" destId="{AE88C87D-A096-4B61-9093-C01D7C36B2FE}" srcOrd="3" destOrd="0" parTransId="{9D904894-C927-4485-BCB4-1543A3458A1B}" sibTransId="{F5A33F1A-79B6-4E6C-BD96-5A16CC1232B6}"/>
    <dgm:cxn modelId="{56402158-B259-439F-8FE6-3026396F37DD}" srcId="{241299B2-BFB4-452D-9CCA-2AC86C80679B}" destId="{B4BBDE78-A629-48C1-B002-6B20028AFE42}" srcOrd="0" destOrd="0" parTransId="{577B07CF-E96C-4CE6-88C9-134F8FFE51EE}" sibTransId="{1385006D-F50F-40EE-8774-82D5BB15B3F6}"/>
    <dgm:cxn modelId="{BE8F90B7-A1D5-494C-A8F4-DA33CDEBD068}" srcId="{978C81A8-7DCA-43CF-BB90-4EF852FF5E73}" destId="{F25D5BC7-A335-4052-8D03-E6B24EB27B87}" srcOrd="2" destOrd="0" parTransId="{A38F4FE3-6FDE-4E75-9EAF-71C8710D11CB}" sibTransId="{8E8E6D5A-EA46-44EF-9AA8-1275928292F9}"/>
    <dgm:cxn modelId="{32BBB4A4-3F05-417E-95FB-48D7CACDDB41}" type="presOf" srcId="{CF3BC1FB-30B8-4D39-B92C-5452F34F7A71}" destId="{C79C8DF6-1290-467B-99AC-DD6549575713}" srcOrd="0" destOrd="0" presId="urn:microsoft.com/office/officeart/2005/8/layout/StepDownProcess"/>
    <dgm:cxn modelId="{11F98853-4D58-4F98-BFD5-5AD27E141D00}" type="presOf" srcId="{ED96BE7D-F515-4F14-A37A-55BB52E78D44}" destId="{AE89100C-AC4F-494A-B15B-F0356409000C}" srcOrd="0" destOrd="0" presId="urn:microsoft.com/office/officeart/2005/8/layout/StepDownProcess"/>
    <dgm:cxn modelId="{77BC843F-A69C-4CE1-B02D-A1BEE76DC192}" srcId="{241299B2-BFB4-452D-9CCA-2AC86C80679B}" destId="{31F53BBB-D58A-4179-9A73-DEC98723CDA8}" srcOrd="2" destOrd="0" parTransId="{1CF4D6D8-C1B0-4CFD-A154-8B36BB33A05F}" sibTransId="{CBEBD9BB-126D-4B1B-AFDC-DCF14A116904}"/>
    <dgm:cxn modelId="{41F4609C-606A-48F4-8D97-7615AB4921F7}" type="presOf" srcId="{AE88C87D-A096-4B61-9093-C01D7C36B2FE}" destId="{7E261491-AD81-44F3-B653-E85A8D92B938}" srcOrd="0" destOrd="3" presId="urn:microsoft.com/office/officeart/2005/8/layout/StepDownProcess"/>
    <dgm:cxn modelId="{20FB49A6-2407-487E-A1C0-C8459427AEAB}" srcId="{ED96BE7D-F515-4F14-A37A-55BB52E78D44}" destId="{CF3BC1FB-30B8-4D39-B92C-5452F34F7A71}" srcOrd="0" destOrd="0" parTransId="{7B3CE475-6D31-49B3-9EF6-B8259CFA0F42}" sibTransId="{8625AD63-3C60-4E79-970C-895836338E6B}"/>
    <dgm:cxn modelId="{D8D10AAF-836C-40BF-B055-E009CC6E6A09}" type="presOf" srcId="{A325EB25-ADB4-49F5-AF4B-15E21D9F0E1F}" destId="{7E261491-AD81-44F3-B653-E85A8D92B938}" srcOrd="0" destOrd="1" presId="urn:microsoft.com/office/officeart/2005/8/layout/StepDownProcess"/>
    <dgm:cxn modelId="{B5FC38CB-069A-45F3-8ABD-889991CD3811}" srcId="{978C81A8-7DCA-43CF-BB90-4EF852FF5E73}" destId="{241299B2-BFB4-452D-9CCA-2AC86C80679B}" srcOrd="1" destOrd="0" parTransId="{843497EC-AA55-4D9B-A740-D60D6AA3ED32}" sibTransId="{058AE756-2B02-4878-A14C-A0560B95405F}"/>
    <dgm:cxn modelId="{1B4913A5-A8FF-41A6-93C3-11E54663AF3F}" type="presParOf" srcId="{D8609F48-29B7-45A9-A880-2925886D7C0C}" destId="{ADB7E3DD-B37A-47A5-9ABC-7FF7F334B877}" srcOrd="0" destOrd="0" presId="urn:microsoft.com/office/officeart/2005/8/layout/StepDownProcess"/>
    <dgm:cxn modelId="{9E1A531D-E237-4A43-95D3-8A96D13C5160}" type="presParOf" srcId="{ADB7E3DD-B37A-47A5-9ABC-7FF7F334B877}" destId="{78FD7842-628E-416D-B096-0E59642CD13A}" srcOrd="0" destOrd="0" presId="urn:microsoft.com/office/officeart/2005/8/layout/StepDownProcess"/>
    <dgm:cxn modelId="{09B22232-5602-4C46-BECE-8083AF41EE31}" type="presParOf" srcId="{ADB7E3DD-B37A-47A5-9ABC-7FF7F334B877}" destId="{AE89100C-AC4F-494A-B15B-F0356409000C}" srcOrd="1" destOrd="0" presId="urn:microsoft.com/office/officeart/2005/8/layout/StepDownProcess"/>
    <dgm:cxn modelId="{F6228BF0-3CB7-447C-AA23-AA4403868447}" type="presParOf" srcId="{ADB7E3DD-B37A-47A5-9ABC-7FF7F334B877}" destId="{C79C8DF6-1290-467B-99AC-DD6549575713}" srcOrd="2" destOrd="0" presId="urn:microsoft.com/office/officeart/2005/8/layout/StepDownProcess"/>
    <dgm:cxn modelId="{CB4C3780-B3A5-4894-9DD9-63305042F0E5}" type="presParOf" srcId="{D8609F48-29B7-45A9-A880-2925886D7C0C}" destId="{6642A61D-D1A4-4F4C-A331-4691F5692417}" srcOrd="1" destOrd="0" presId="urn:microsoft.com/office/officeart/2005/8/layout/StepDownProcess"/>
    <dgm:cxn modelId="{892191AF-EB12-4F86-8CFE-E27049B1CC7A}" type="presParOf" srcId="{D8609F48-29B7-45A9-A880-2925886D7C0C}" destId="{47F8B236-0145-43CE-B361-4CF18E180803}" srcOrd="2" destOrd="0" presId="urn:microsoft.com/office/officeart/2005/8/layout/StepDownProcess"/>
    <dgm:cxn modelId="{B6BF7E92-8766-49CA-BAA0-382F3524A721}" type="presParOf" srcId="{47F8B236-0145-43CE-B361-4CF18E180803}" destId="{B4CF79AB-15EB-4A21-AD50-D346D840A0D3}" srcOrd="0" destOrd="0" presId="urn:microsoft.com/office/officeart/2005/8/layout/StepDownProcess"/>
    <dgm:cxn modelId="{1114D2B8-32C4-4D79-83A8-C8AB237F3015}" type="presParOf" srcId="{47F8B236-0145-43CE-B361-4CF18E180803}" destId="{150027DA-AC82-439C-B11A-21DF3AB95FB8}" srcOrd="1" destOrd="0" presId="urn:microsoft.com/office/officeart/2005/8/layout/StepDownProcess"/>
    <dgm:cxn modelId="{F2BC1BA6-F890-466E-9386-E535AB0B9E28}" type="presParOf" srcId="{47F8B236-0145-43CE-B361-4CF18E180803}" destId="{7E261491-AD81-44F3-B653-E85A8D92B938}" srcOrd="2" destOrd="0" presId="urn:microsoft.com/office/officeart/2005/8/layout/StepDownProcess"/>
    <dgm:cxn modelId="{ABD8F4F0-0505-4C08-B9DD-6F5D4FF8BDA8}" type="presParOf" srcId="{D8609F48-29B7-45A9-A880-2925886D7C0C}" destId="{59896C7E-EB3C-411B-AD6F-C88AFA0FAF87}" srcOrd="3" destOrd="0" presId="urn:microsoft.com/office/officeart/2005/8/layout/StepDownProcess"/>
    <dgm:cxn modelId="{A46C71DD-F19B-41C4-A7B1-C3F68C31EFDC}" type="presParOf" srcId="{D8609F48-29B7-45A9-A880-2925886D7C0C}" destId="{C482D65E-2C80-4B40-9AEF-6EACBBB230CE}" srcOrd="4" destOrd="0" presId="urn:microsoft.com/office/officeart/2005/8/layout/StepDownProcess"/>
    <dgm:cxn modelId="{E9C946EF-7AE0-4CA3-85E4-60BB87D3E71D}" type="presParOf" srcId="{C482D65E-2C80-4B40-9AEF-6EACBBB230CE}" destId="{9D9C99E7-5745-4938-88B4-1281A73DB2B5}" srcOrd="0" destOrd="0" presId="urn:microsoft.com/office/officeart/2005/8/layout/StepDownProcess"/>
    <dgm:cxn modelId="{A68FFA49-78AC-4F3B-A472-DBDD2DE1FB77}" type="presParOf" srcId="{C482D65E-2C80-4B40-9AEF-6EACBBB230CE}" destId="{C1AD8481-1C9F-4249-9218-13E7EFF33B1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075A32-A1CF-43BD-98EE-1F6AA235359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26F066AA-8B28-4338-9C0D-598C47DD7CAF}">
      <dgm:prSet phldrT="[Text]" custT="1"/>
      <dgm:spPr>
        <a:solidFill>
          <a:schemeClr val="accent6">
            <a:lumMod val="75000"/>
          </a:schemeClr>
        </a:solidFill>
      </dgm:spPr>
      <dgm:t>
        <a:bodyPr/>
        <a:lstStyle/>
        <a:p>
          <a:pP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قطاع الاتصالات</a:t>
          </a:r>
          <a:endParaRPr lang="en-US" sz="28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E442DCB-3C8C-411B-A402-A5ED2247D937}" type="parTrans" cxnId="{018FBDD6-3B65-4D39-B667-FD83300601A8}">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F3694B9-BDF3-4EF0-9244-23439F90DB2B}" type="sibTrans" cxnId="{018FBDD6-3B65-4D39-B667-FD83300601A8}">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0C532A0-8D6B-4B70-9994-731DDC49D562}">
      <dgm:prSet phldrT="[Text]" custT="1"/>
      <dgm:spPr/>
      <dgm:t>
        <a:bodyPr/>
        <a:lstStyle/>
        <a:p>
          <a:pP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الوزارة..2</a:t>
          </a:r>
          <a:endParaRPr lang="en-US" sz="28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D80B945-8686-48C7-9F42-0FC4F7BB6FF8}" type="parTrans" cxnId="{875CE630-50DC-4810-9F32-B98A44B3D1B7}">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65B12DEF-2956-4C4E-997F-3F7277F78679}" type="sibTrans" cxnId="{875CE630-50DC-4810-9F32-B98A44B3D1B7}">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450708CF-032D-4052-BB49-F921582FFEB0}">
      <dgm:prSet phldrT="[Text]" custT="1"/>
      <dgm:spPr/>
      <dgm:t>
        <a:bodyPr/>
        <a:lstStyle/>
        <a:p>
          <a:pP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الوزارة..1</a:t>
          </a:r>
          <a:endParaRPr lang="en-US" sz="28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0A8F3D5F-3AA9-460F-8E51-E69BB08DA264}" type="parTrans" cxnId="{FF7B0853-99F6-4ABD-8B3B-56B585C85140}">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E01404D-06EF-4A03-802D-D6C39962104D}" type="sibTrans" cxnId="{FF7B0853-99F6-4ABD-8B3B-56B585C85140}">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68FCB44-ADAC-4A5B-9961-65B6BC7D3A49}">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AE" sz="4000" dirty="0" smtClean="0">
              <a:effectLst>
                <a:outerShdw blurRad="38100" dist="38100" dir="2700000" algn="tl">
                  <a:srgbClr val="000000">
                    <a:alpha val="43137"/>
                  </a:srgbClr>
                </a:outerShdw>
              </a:effectLst>
              <a:latin typeface="Arabic Typesetting" pitchFamily="66" charset="-78"/>
              <a:cs typeface="Arabic Typesetting" pitchFamily="66" charset="-78"/>
            </a:rPr>
            <a:t>القيادة</a:t>
          </a:r>
          <a:endParaRPr lang="en-US" sz="4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0F58F340-9FC3-4C20-AAFA-204BCB6B4668}" type="parTrans" cxnId="{7183146C-B55E-4A1C-A0CA-DF1E5D7EF722}">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FE6689F6-0BB9-4D11-99BA-E24D61ECBF8C}" type="sibTrans" cxnId="{7183146C-B55E-4A1C-A0CA-DF1E5D7EF722}">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5A95463-AF09-4ACA-A660-6B6BE1CCC140}">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AE" sz="4000" dirty="0" smtClean="0">
              <a:effectLst>
                <a:outerShdw blurRad="38100" dist="38100" dir="2700000" algn="tl">
                  <a:srgbClr val="000000">
                    <a:alpha val="43137"/>
                  </a:srgbClr>
                </a:outerShdw>
              </a:effectLst>
              <a:latin typeface="Arabic Typesetting" pitchFamily="66" charset="-78"/>
              <a:cs typeface="Arabic Typesetting" pitchFamily="66" charset="-78"/>
            </a:rPr>
            <a:t>الاسناد</a:t>
          </a:r>
          <a:endParaRPr lang="en-US" sz="4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8679205-42C5-4A67-89F4-BA94452BF2D5}" type="parTrans" cxnId="{C51B713A-B79C-4B1B-9EA6-46F1E7E1F299}">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B60F2E3-9151-4C1B-9C59-ABFCA9A5E56F}" type="sibTrans" cxnId="{C51B713A-B79C-4B1B-9EA6-46F1E7E1F299}">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5F568992-8634-4178-B07E-2A6B4D4FF975}">
      <dgm:prSet phldrT="[Text]" custT="1"/>
      <dgm:spPr/>
      <dgm:t>
        <a:bodyPr/>
        <a:lstStyle/>
        <a:p>
          <a:pP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a:t>
          </a:r>
          <a:endParaRPr lang="en-US" sz="28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4EB7FF12-23C8-47BB-BAAE-9EECF4A55339}" type="parTrans" cxnId="{C99E3DCB-677A-4227-8308-1C6060A4FF36}">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77C685E-376A-4ED6-9F32-5F4B08A4233F}" type="sibTrans" cxnId="{C99E3DCB-677A-4227-8308-1C6060A4FF36}">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DD1B99C9-5484-4DCE-A728-AA30A30962E2}" type="pres">
      <dgm:prSet presAssocID="{25075A32-A1CF-43BD-98EE-1F6AA235359B}" presName="mainComposite" presStyleCnt="0">
        <dgm:presLayoutVars>
          <dgm:chPref val="1"/>
          <dgm:dir/>
          <dgm:animOne val="branch"/>
          <dgm:animLvl val="lvl"/>
          <dgm:resizeHandles val="exact"/>
        </dgm:presLayoutVars>
      </dgm:prSet>
      <dgm:spPr/>
      <dgm:t>
        <a:bodyPr/>
        <a:lstStyle/>
        <a:p>
          <a:endParaRPr lang="en-US"/>
        </a:p>
      </dgm:t>
    </dgm:pt>
    <dgm:pt modelId="{3FF1D2B1-3878-46BF-AF82-382DACF6FC3B}" type="pres">
      <dgm:prSet presAssocID="{25075A32-A1CF-43BD-98EE-1F6AA235359B}" presName="hierFlow" presStyleCnt="0"/>
      <dgm:spPr/>
    </dgm:pt>
    <dgm:pt modelId="{71077CDF-6214-4377-84E6-3E90C1AF6894}" type="pres">
      <dgm:prSet presAssocID="{25075A32-A1CF-43BD-98EE-1F6AA235359B}" presName="firstBuf" presStyleCnt="0"/>
      <dgm:spPr/>
    </dgm:pt>
    <dgm:pt modelId="{08FFEF17-1A53-4D4D-B281-2445E616EA29}" type="pres">
      <dgm:prSet presAssocID="{25075A32-A1CF-43BD-98EE-1F6AA235359B}" presName="hierChild1" presStyleCnt="0">
        <dgm:presLayoutVars>
          <dgm:chPref val="1"/>
          <dgm:animOne val="branch"/>
          <dgm:animLvl val="lvl"/>
        </dgm:presLayoutVars>
      </dgm:prSet>
      <dgm:spPr/>
    </dgm:pt>
    <dgm:pt modelId="{58CE1731-5EE5-4EBA-AFE5-D0765EBDAB5D}" type="pres">
      <dgm:prSet presAssocID="{26F066AA-8B28-4338-9C0D-598C47DD7CAF}" presName="Name14" presStyleCnt="0"/>
      <dgm:spPr/>
    </dgm:pt>
    <dgm:pt modelId="{33812879-D241-445E-B3C5-4438DBD4B791}" type="pres">
      <dgm:prSet presAssocID="{26F066AA-8B28-4338-9C0D-598C47DD7CAF}" presName="level1Shape" presStyleLbl="node0" presStyleIdx="0" presStyleCnt="1">
        <dgm:presLayoutVars>
          <dgm:chPref val="3"/>
        </dgm:presLayoutVars>
      </dgm:prSet>
      <dgm:spPr/>
      <dgm:t>
        <a:bodyPr/>
        <a:lstStyle/>
        <a:p>
          <a:endParaRPr lang="en-US"/>
        </a:p>
      </dgm:t>
    </dgm:pt>
    <dgm:pt modelId="{9AFE817A-E119-491D-B711-DA5A7A3ACC9B}" type="pres">
      <dgm:prSet presAssocID="{26F066AA-8B28-4338-9C0D-598C47DD7CAF}" presName="hierChild2" presStyleCnt="0"/>
      <dgm:spPr/>
    </dgm:pt>
    <dgm:pt modelId="{7AED5687-20E4-47ED-A8C9-A47ED194D0E5}" type="pres">
      <dgm:prSet presAssocID="{4EB7FF12-23C8-47BB-BAAE-9EECF4A55339}" presName="Name19" presStyleLbl="parChTrans1D2" presStyleIdx="0" presStyleCnt="3"/>
      <dgm:spPr/>
      <dgm:t>
        <a:bodyPr/>
        <a:lstStyle/>
        <a:p>
          <a:endParaRPr lang="en-US"/>
        </a:p>
      </dgm:t>
    </dgm:pt>
    <dgm:pt modelId="{C86B7BBA-4F5A-410E-8F1B-4C26D50AC33B}" type="pres">
      <dgm:prSet presAssocID="{5F568992-8634-4178-B07E-2A6B4D4FF975}" presName="Name21" presStyleCnt="0"/>
      <dgm:spPr/>
    </dgm:pt>
    <dgm:pt modelId="{35102DE3-2708-4DDA-92D9-715B90362EAD}" type="pres">
      <dgm:prSet presAssocID="{5F568992-8634-4178-B07E-2A6B4D4FF975}" presName="level2Shape" presStyleLbl="node2" presStyleIdx="0" presStyleCnt="3"/>
      <dgm:spPr/>
      <dgm:t>
        <a:bodyPr/>
        <a:lstStyle/>
        <a:p>
          <a:endParaRPr lang="en-US"/>
        </a:p>
      </dgm:t>
    </dgm:pt>
    <dgm:pt modelId="{2B01B1EB-2698-4B42-88C9-529484C7FB0B}" type="pres">
      <dgm:prSet presAssocID="{5F568992-8634-4178-B07E-2A6B4D4FF975}" presName="hierChild3" presStyleCnt="0"/>
      <dgm:spPr/>
    </dgm:pt>
    <dgm:pt modelId="{23ADCF84-1F19-4A81-9535-8BC33A35135E}" type="pres">
      <dgm:prSet presAssocID="{1D80B945-8686-48C7-9F42-0FC4F7BB6FF8}" presName="Name19" presStyleLbl="parChTrans1D2" presStyleIdx="1" presStyleCnt="3"/>
      <dgm:spPr/>
      <dgm:t>
        <a:bodyPr/>
        <a:lstStyle/>
        <a:p>
          <a:endParaRPr lang="en-US"/>
        </a:p>
      </dgm:t>
    </dgm:pt>
    <dgm:pt modelId="{F792F0D1-0E27-4890-AAED-AC282A44C5F7}" type="pres">
      <dgm:prSet presAssocID="{C0C532A0-8D6B-4B70-9994-731DDC49D562}" presName="Name21" presStyleCnt="0"/>
      <dgm:spPr/>
    </dgm:pt>
    <dgm:pt modelId="{DA942D68-80F2-4E7B-8038-92526C80EA8F}" type="pres">
      <dgm:prSet presAssocID="{C0C532A0-8D6B-4B70-9994-731DDC49D562}" presName="level2Shape" presStyleLbl="node2" presStyleIdx="1" presStyleCnt="3"/>
      <dgm:spPr/>
      <dgm:t>
        <a:bodyPr/>
        <a:lstStyle/>
        <a:p>
          <a:endParaRPr lang="en-US"/>
        </a:p>
      </dgm:t>
    </dgm:pt>
    <dgm:pt modelId="{22A80A31-7D04-4AC2-885F-023A6718D44F}" type="pres">
      <dgm:prSet presAssocID="{C0C532A0-8D6B-4B70-9994-731DDC49D562}" presName="hierChild3" presStyleCnt="0"/>
      <dgm:spPr/>
    </dgm:pt>
    <dgm:pt modelId="{A35C684C-A103-48A7-8562-B95B5132A4E5}" type="pres">
      <dgm:prSet presAssocID="{0A8F3D5F-3AA9-460F-8E51-E69BB08DA264}" presName="Name19" presStyleLbl="parChTrans1D2" presStyleIdx="2" presStyleCnt="3"/>
      <dgm:spPr/>
      <dgm:t>
        <a:bodyPr/>
        <a:lstStyle/>
        <a:p>
          <a:endParaRPr lang="en-US"/>
        </a:p>
      </dgm:t>
    </dgm:pt>
    <dgm:pt modelId="{22E54840-142C-49DF-AF96-41C03D47AE6D}" type="pres">
      <dgm:prSet presAssocID="{450708CF-032D-4052-BB49-F921582FFEB0}" presName="Name21" presStyleCnt="0"/>
      <dgm:spPr/>
    </dgm:pt>
    <dgm:pt modelId="{4EA600DA-04CD-4B5D-8102-9168F39B3761}" type="pres">
      <dgm:prSet presAssocID="{450708CF-032D-4052-BB49-F921582FFEB0}" presName="level2Shape" presStyleLbl="node2" presStyleIdx="2" presStyleCnt="3"/>
      <dgm:spPr/>
      <dgm:t>
        <a:bodyPr/>
        <a:lstStyle/>
        <a:p>
          <a:endParaRPr lang="en-US"/>
        </a:p>
      </dgm:t>
    </dgm:pt>
    <dgm:pt modelId="{705EF4D2-023A-408A-B362-00A32CEB286D}" type="pres">
      <dgm:prSet presAssocID="{450708CF-032D-4052-BB49-F921582FFEB0}" presName="hierChild3" presStyleCnt="0"/>
      <dgm:spPr/>
    </dgm:pt>
    <dgm:pt modelId="{37160409-D995-4204-9CD6-75A2874EB167}" type="pres">
      <dgm:prSet presAssocID="{25075A32-A1CF-43BD-98EE-1F6AA235359B}" presName="bgShapesFlow" presStyleCnt="0"/>
      <dgm:spPr/>
    </dgm:pt>
    <dgm:pt modelId="{ADF82914-5F59-4585-9C41-4F9DB3F603AD}" type="pres">
      <dgm:prSet presAssocID="{C68FCB44-ADAC-4A5B-9961-65B6BC7D3A49}" presName="rectComp" presStyleCnt="0"/>
      <dgm:spPr/>
    </dgm:pt>
    <dgm:pt modelId="{C5A6080E-1599-45E6-8996-1205C469FEB7}" type="pres">
      <dgm:prSet presAssocID="{C68FCB44-ADAC-4A5B-9961-65B6BC7D3A49}" presName="bgRect" presStyleLbl="bgShp" presStyleIdx="0" presStyleCnt="2"/>
      <dgm:spPr/>
      <dgm:t>
        <a:bodyPr/>
        <a:lstStyle/>
        <a:p>
          <a:endParaRPr lang="en-US"/>
        </a:p>
      </dgm:t>
    </dgm:pt>
    <dgm:pt modelId="{A2E0631A-93F3-45D1-A0C7-C8F762D4FB87}" type="pres">
      <dgm:prSet presAssocID="{C68FCB44-ADAC-4A5B-9961-65B6BC7D3A49}" presName="bgRectTx" presStyleLbl="bgShp" presStyleIdx="0" presStyleCnt="2">
        <dgm:presLayoutVars>
          <dgm:bulletEnabled val="1"/>
        </dgm:presLayoutVars>
      </dgm:prSet>
      <dgm:spPr/>
      <dgm:t>
        <a:bodyPr/>
        <a:lstStyle/>
        <a:p>
          <a:endParaRPr lang="en-US"/>
        </a:p>
      </dgm:t>
    </dgm:pt>
    <dgm:pt modelId="{87B2DD97-8C49-4A32-8600-F0244881253A}" type="pres">
      <dgm:prSet presAssocID="{C68FCB44-ADAC-4A5B-9961-65B6BC7D3A49}" presName="spComp" presStyleCnt="0"/>
      <dgm:spPr/>
    </dgm:pt>
    <dgm:pt modelId="{ACEAB8D7-ACD4-43CA-9EE6-2C142506F4B1}" type="pres">
      <dgm:prSet presAssocID="{C68FCB44-ADAC-4A5B-9961-65B6BC7D3A49}" presName="vSp" presStyleCnt="0"/>
      <dgm:spPr/>
    </dgm:pt>
    <dgm:pt modelId="{04CFD68B-9FFF-452B-93C6-2102B52C2DF1}" type="pres">
      <dgm:prSet presAssocID="{E5A95463-AF09-4ACA-A660-6B6BE1CCC140}" presName="rectComp" presStyleCnt="0"/>
      <dgm:spPr/>
    </dgm:pt>
    <dgm:pt modelId="{D55ED7DC-9FAD-481A-942B-685339B9D38B}" type="pres">
      <dgm:prSet presAssocID="{E5A95463-AF09-4ACA-A660-6B6BE1CCC140}" presName="bgRect" presStyleLbl="bgShp" presStyleIdx="1" presStyleCnt="2"/>
      <dgm:spPr/>
      <dgm:t>
        <a:bodyPr/>
        <a:lstStyle/>
        <a:p>
          <a:endParaRPr lang="en-US"/>
        </a:p>
      </dgm:t>
    </dgm:pt>
    <dgm:pt modelId="{AC7C3F46-5408-48DB-851F-3F1460D0E6B3}" type="pres">
      <dgm:prSet presAssocID="{E5A95463-AF09-4ACA-A660-6B6BE1CCC140}" presName="bgRectTx" presStyleLbl="bgShp" presStyleIdx="1" presStyleCnt="2">
        <dgm:presLayoutVars>
          <dgm:bulletEnabled val="1"/>
        </dgm:presLayoutVars>
      </dgm:prSet>
      <dgm:spPr/>
      <dgm:t>
        <a:bodyPr/>
        <a:lstStyle/>
        <a:p>
          <a:endParaRPr lang="en-US"/>
        </a:p>
      </dgm:t>
    </dgm:pt>
  </dgm:ptLst>
  <dgm:cxnLst>
    <dgm:cxn modelId="{23E293E5-7108-4A30-845E-620DB88F63ED}" type="presOf" srcId="{1D80B945-8686-48C7-9F42-0FC4F7BB6FF8}" destId="{23ADCF84-1F19-4A81-9535-8BC33A35135E}" srcOrd="0" destOrd="0" presId="urn:microsoft.com/office/officeart/2005/8/layout/hierarchy6"/>
    <dgm:cxn modelId="{61EF2063-2D76-4C7D-8B74-2405B6687837}" type="presOf" srcId="{C68FCB44-ADAC-4A5B-9961-65B6BC7D3A49}" destId="{C5A6080E-1599-45E6-8996-1205C469FEB7}" srcOrd="0" destOrd="0" presId="urn:microsoft.com/office/officeart/2005/8/layout/hierarchy6"/>
    <dgm:cxn modelId="{A88AD032-5DEE-4758-9DFE-3C8A473356E2}" type="presOf" srcId="{0A8F3D5F-3AA9-460F-8E51-E69BB08DA264}" destId="{A35C684C-A103-48A7-8562-B95B5132A4E5}" srcOrd="0" destOrd="0" presId="urn:microsoft.com/office/officeart/2005/8/layout/hierarchy6"/>
    <dgm:cxn modelId="{B1D8FE77-EDED-4E63-BFEB-A02A9007D5F4}" type="presOf" srcId="{4EB7FF12-23C8-47BB-BAAE-9EECF4A55339}" destId="{7AED5687-20E4-47ED-A8C9-A47ED194D0E5}" srcOrd="0" destOrd="0" presId="urn:microsoft.com/office/officeart/2005/8/layout/hierarchy6"/>
    <dgm:cxn modelId="{8E688EC0-E828-44C9-9468-CECB693DF9AD}" type="presOf" srcId="{C0C532A0-8D6B-4B70-9994-731DDC49D562}" destId="{DA942D68-80F2-4E7B-8038-92526C80EA8F}" srcOrd="0" destOrd="0" presId="urn:microsoft.com/office/officeart/2005/8/layout/hierarchy6"/>
    <dgm:cxn modelId="{C99E3DCB-677A-4227-8308-1C6060A4FF36}" srcId="{26F066AA-8B28-4338-9C0D-598C47DD7CAF}" destId="{5F568992-8634-4178-B07E-2A6B4D4FF975}" srcOrd="0" destOrd="0" parTransId="{4EB7FF12-23C8-47BB-BAAE-9EECF4A55339}" sibTransId="{877C685E-376A-4ED6-9F32-5F4B08A4233F}"/>
    <dgm:cxn modelId="{018FBDD6-3B65-4D39-B667-FD83300601A8}" srcId="{25075A32-A1CF-43BD-98EE-1F6AA235359B}" destId="{26F066AA-8B28-4338-9C0D-598C47DD7CAF}" srcOrd="0" destOrd="0" parTransId="{8E442DCB-3C8C-411B-A402-A5ED2247D937}" sibTransId="{CF3694B9-BDF3-4EF0-9244-23439F90DB2B}"/>
    <dgm:cxn modelId="{F45E2C03-8572-4C27-987E-7D61A96AB9B9}" type="presOf" srcId="{5F568992-8634-4178-B07E-2A6B4D4FF975}" destId="{35102DE3-2708-4DDA-92D9-715B90362EAD}" srcOrd="0" destOrd="0" presId="urn:microsoft.com/office/officeart/2005/8/layout/hierarchy6"/>
    <dgm:cxn modelId="{FF7B0853-99F6-4ABD-8B3B-56B585C85140}" srcId="{26F066AA-8B28-4338-9C0D-598C47DD7CAF}" destId="{450708CF-032D-4052-BB49-F921582FFEB0}" srcOrd="2" destOrd="0" parTransId="{0A8F3D5F-3AA9-460F-8E51-E69BB08DA264}" sibTransId="{9E01404D-06EF-4A03-802D-D6C39962104D}"/>
    <dgm:cxn modelId="{46FD9151-EA2C-439C-BA23-DD1CDF6CB502}" type="presOf" srcId="{25075A32-A1CF-43BD-98EE-1F6AA235359B}" destId="{DD1B99C9-5484-4DCE-A728-AA30A30962E2}" srcOrd="0" destOrd="0" presId="urn:microsoft.com/office/officeart/2005/8/layout/hierarchy6"/>
    <dgm:cxn modelId="{139D3BBA-CA86-4C67-8E79-708C75A08B69}" type="presOf" srcId="{E5A95463-AF09-4ACA-A660-6B6BE1CCC140}" destId="{D55ED7DC-9FAD-481A-942B-685339B9D38B}" srcOrd="0" destOrd="0" presId="urn:microsoft.com/office/officeart/2005/8/layout/hierarchy6"/>
    <dgm:cxn modelId="{A50DFCFC-D2E7-4A4F-B10C-ACC2C74346F7}" type="presOf" srcId="{C68FCB44-ADAC-4A5B-9961-65B6BC7D3A49}" destId="{A2E0631A-93F3-45D1-A0C7-C8F762D4FB87}" srcOrd="1" destOrd="0" presId="urn:microsoft.com/office/officeart/2005/8/layout/hierarchy6"/>
    <dgm:cxn modelId="{886472AB-2D78-4132-B6B0-CD5208E4D3C4}" type="presOf" srcId="{26F066AA-8B28-4338-9C0D-598C47DD7CAF}" destId="{33812879-D241-445E-B3C5-4438DBD4B791}" srcOrd="0" destOrd="0" presId="urn:microsoft.com/office/officeart/2005/8/layout/hierarchy6"/>
    <dgm:cxn modelId="{7183146C-B55E-4A1C-A0CA-DF1E5D7EF722}" srcId="{25075A32-A1CF-43BD-98EE-1F6AA235359B}" destId="{C68FCB44-ADAC-4A5B-9961-65B6BC7D3A49}" srcOrd="1" destOrd="0" parTransId="{0F58F340-9FC3-4C20-AAFA-204BCB6B4668}" sibTransId="{FE6689F6-0BB9-4D11-99BA-E24D61ECBF8C}"/>
    <dgm:cxn modelId="{875CE630-50DC-4810-9F32-B98A44B3D1B7}" srcId="{26F066AA-8B28-4338-9C0D-598C47DD7CAF}" destId="{C0C532A0-8D6B-4B70-9994-731DDC49D562}" srcOrd="1" destOrd="0" parTransId="{1D80B945-8686-48C7-9F42-0FC4F7BB6FF8}" sibTransId="{65B12DEF-2956-4C4E-997F-3F7277F78679}"/>
    <dgm:cxn modelId="{9A62F0C5-D33B-4CDD-B9F5-FA0441156462}" type="presOf" srcId="{450708CF-032D-4052-BB49-F921582FFEB0}" destId="{4EA600DA-04CD-4B5D-8102-9168F39B3761}" srcOrd="0" destOrd="0" presId="urn:microsoft.com/office/officeart/2005/8/layout/hierarchy6"/>
    <dgm:cxn modelId="{C51B713A-B79C-4B1B-9EA6-46F1E7E1F299}" srcId="{25075A32-A1CF-43BD-98EE-1F6AA235359B}" destId="{E5A95463-AF09-4ACA-A660-6B6BE1CCC140}" srcOrd="2" destOrd="0" parTransId="{88679205-42C5-4A67-89F4-BA94452BF2D5}" sibTransId="{8B60F2E3-9151-4C1B-9C59-ABFCA9A5E56F}"/>
    <dgm:cxn modelId="{B2B1DE29-0734-4AEF-B099-05B746A99F64}" type="presOf" srcId="{E5A95463-AF09-4ACA-A660-6B6BE1CCC140}" destId="{AC7C3F46-5408-48DB-851F-3F1460D0E6B3}" srcOrd="1" destOrd="0" presId="urn:microsoft.com/office/officeart/2005/8/layout/hierarchy6"/>
    <dgm:cxn modelId="{A9F1E048-21F6-477D-A3F2-88E8AB406107}" type="presParOf" srcId="{DD1B99C9-5484-4DCE-A728-AA30A30962E2}" destId="{3FF1D2B1-3878-46BF-AF82-382DACF6FC3B}" srcOrd="0" destOrd="0" presId="urn:microsoft.com/office/officeart/2005/8/layout/hierarchy6"/>
    <dgm:cxn modelId="{192E46DE-B7CD-4B48-9838-9609FCA87253}" type="presParOf" srcId="{3FF1D2B1-3878-46BF-AF82-382DACF6FC3B}" destId="{71077CDF-6214-4377-84E6-3E90C1AF6894}" srcOrd="0" destOrd="0" presId="urn:microsoft.com/office/officeart/2005/8/layout/hierarchy6"/>
    <dgm:cxn modelId="{07F791F0-8ABD-435B-BD24-0216261D5A42}" type="presParOf" srcId="{3FF1D2B1-3878-46BF-AF82-382DACF6FC3B}" destId="{08FFEF17-1A53-4D4D-B281-2445E616EA29}" srcOrd="1" destOrd="0" presId="urn:microsoft.com/office/officeart/2005/8/layout/hierarchy6"/>
    <dgm:cxn modelId="{1C094A36-3644-4577-89C9-AA288F164E3E}" type="presParOf" srcId="{08FFEF17-1A53-4D4D-B281-2445E616EA29}" destId="{58CE1731-5EE5-4EBA-AFE5-D0765EBDAB5D}" srcOrd="0" destOrd="0" presId="urn:microsoft.com/office/officeart/2005/8/layout/hierarchy6"/>
    <dgm:cxn modelId="{E2A84525-B239-47B4-A2AD-F750BB60FDBC}" type="presParOf" srcId="{58CE1731-5EE5-4EBA-AFE5-D0765EBDAB5D}" destId="{33812879-D241-445E-B3C5-4438DBD4B791}" srcOrd="0" destOrd="0" presId="urn:microsoft.com/office/officeart/2005/8/layout/hierarchy6"/>
    <dgm:cxn modelId="{CA330EA5-F717-4792-9DA0-F984BC3CFC25}" type="presParOf" srcId="{58CE1731-5EE5-4EBA-AFE5-D0765EBDAB5D}" destId="{9AFE817A-E119-491D-B711-DA5A7A3ACC9B}" srcOrd="1" destOrd="0" presId="urn:microsoft.com/office/officeart/2005/8/layout/hierarchy6"/>
    <dgm:cxn modelId="{FDEA3361-4876-4F62-86E9-B98C1F904A7F}" type="presParOf" srcId="{9AFE817A-E119-491D-B711-DA5A7A3ACC9B}" destId="{7AED5687-20E4-47ED-A8C9-A47ED194D0E5}" srcOrd="0" destOrd="0" presId="urn:microsoft.com/office/officeart/2005/8/layout/hierarchy6"/>
    <dgm:cxn modelId="{286C81CB-6257-4008-8065-8A8C3BCCFEF7}" type="presParOf" srcId="{9AFE817A-E119-491D-B711-DA5A7A3ACC9B}" destId="{C86B7BBA-4F5A-410E-8F1B-4C26D50AC33B}" srcOrd="1" destOrd="0" presId="urn:microsoft.com/office/officeart/2005/8/layout/hierarchy6"/>
    <dgm:cxn modelId="{214C289D-CDEE-4D53-BAD2-0FB89833F621}" type="presParOf" srcId="{C86B7BBA-4F5A-410E-8F1B-4C26D50AC33B}" destId="{35102DE3-2708-4DDA-92D9-715B90362EAD}" srcOrd="0" destOrd="0" presId="urn:microsoft.com/office/officeart/2005/8/layout/hierarchy6"/>
    <dgm:cxn modelId="{8C4EC693-A1FA-4498-8A6D-B7E3959C75DA}" type="presParOf" srcId="{C86B7BBA-4F5A-410E-8F1B-4C26D50AC33B}" destId="{2B01B1EB-2698-4B42-88C9-529484C7FB0B}" srcOrd="1" destOrd="0" presId="urn:microsoft.com/office/officeart/2005/8/layout/hierarchy6"/>
    <dgm:cxn modelId="{4F4D7435-1BAB-4D2B-869A-239F580655C5}" type="presParOf" srcId="{9AFE817A-E119-491D-B711-DA5A7A3ACC9B}" destId="{23ADCF84-1F19-4A81-9535-8BC33A35135E}" srcOrd="2" destOrd="0" presId="urn:microsoft.com/office/officeart/2005/8/layout/hierarchy6"/>
    <dgm:cxn modelId="{F4830B74-9D2C-4946-AB0A-2FDAE39C61D3}" type="presParOf" srcId="{9AFE817A-E119-491D-B711-DA5A7A3ACC9B}" destId="{F792F0D1-0E27-4890-AAED-AC282A44C5F7}" srcOrd="3" destOrd="0" presId="urn:microsoft.com/office/officeart/2005/8/layout/hierarchy6"/>
    <dgm:cxn modelId="{3A416C0E-7D76-4FFA-B84B-65B660371530}" type="presParOf" srcId="{F792F0D1-0E27-4890-AAED-AC282A44C5F7}" destId="{DA942D68-80F2-4E7B-8038-92526C80EA8F}" srcOrd="0" destOrd="0" presId="urn:microsoft.com/office/officeart/2005/8/layout/hierarchy6"/>
    <dgm:cxn modelId="{1534B1D5-828A-409F-9B63-7FBDB3DE2AF9}" type="presParOf" srcId="{F792F0D1-0E27-4890-AAED-AC282A44C5F7}" destId="{22A80A31-7D04-4AC2-885F-023A6718D44F}" srcOrd="1" destOrd="0" presId="urn:microsoft.com/office/officeart/2005/8/layout/hierarchy6"/>
    <dgm:cxn modelId="{55BF640E-7824-402F-A969-4C6BEB69707B}" type="presParOf" srcId="{9AFE817A-E119-491D-B711-DA5A7A3ACC9B}" destId="{A35C684C-A103-48A7-8562-B95B5132A4E5}" srcOrd="4" destOrd="0" presId="urn:microsoft.com/office/officeart/2005/8/layout/hierarchy6"/>
    <dgm:cxn modelId="{5489BDB5-4149-440F-8286-AE114BCADC00}" type="presParOf" srcId="{9AFE817A-E119-491D-B711-DA5A7A3ACC9B}" destId="{22E54840-142C-49DF-AF96-41C03D47AE6D}" srcOrd="5" destOrd="0" presId="urn:microsoft.com/office/officeart/2005/8/layout/hierarchy6"/>
    <dgm:cxn modelId="{AE3EE0ED-030C-4B81-A32C-4B9BAB2F40A1}" type="presParOf" srcId="{22E54840-142C-49DF-AF96-41C03D47AE6D}" destId="{4EA600DA-04CD-4B5D-8102-9168F39B3761}" srcOrd="0" destOrd="0" presId="urn:microsoft.com/office/officeart/2005/8/layout/hierarchy6"/>
    <dgm:cxn modelId="{3BC67D98-0378-42B4-A2DC-DCACD78E2D16}" type="presParOf" srcId="{22E54840-142C-49DF-AF96-41C03D47AE6D}" destId="{705EF4D2-023A-408A-B362-00A32CEB286D}" srcOrd="1" destOrd="0" presId="urn:microsoft.com/office/officeart/2005/8/layout/hierarchy6"/>
    <dgm:cxn modelId="{4E9CD563-D0A5-4493-9BB5-EF06B0452E42}" type="presParOf" srcId="{DD1B99C9-5484-4DCE-A728-AA30A30962E2}" destId="{37160409-D995-4204-9CD6-75A2874EB167}" srcOrd="1" destOrd="0" presId="urn:microsoft.com/office/officeart/2005/8/layout/hierarchy6"/>
    <dgm:cxn modelId="{AD9685F9-3EA0-4470-88C2-F046554C9D06}" type="presParOf" srcId="{37160409-D995-4204-9CD6-75A2874EB167}" destId="{ADF82914-5F59-4585-9C41-4F9DB3F603AD}" srcOrd="0" destOrd="0" presId="urn:microsoft.com/office/officeart/2005/8/layout/hierarchy6"/>
    <dgm:cxn modelId="{B79E4D55-ED43-41F5-B686-94C73BC8FED3}" type="presParOf" srcId="{ADF82914-5F59-4585-9C41-4F9DB3F603AD}" destId="{C5A6080E-1599-45E6-8996-1205C469FEB7}" srcOrd="0" destOrd="0" presId="urn:microsoft.com/office/officeart/2005/8/layout/hierarchy6"/>
    <dgm:cxn modelId="{FB6130FE-30C3-4B79-AB42-632F38EB8F8D}" type="presParOf" srcId="{ADF82914-5F59-4585-9C41-4F9DB3F603AD}" destId="{A2E0631A-93F3-45D1-A0C7-C8F762D4FB87}" srcOrd="1" destOrd="0" presId="urn:microsoft.com/office/officeart/2005/8/layout/hierarchy6"/>
    <dgm:cxn modelId="{E537678F-63BD-4256-BBF9-545ED6BF5FD3}" type="presParOf" srcId="{37160409-D995-4204-9CD6-75A2874EB167}" destId="{87B2DD97-8C49-4A32-8600-F0244881253A}" srcOrd="1" destOrd="0" presId="urn:microsoft.com/office/officeart/2005/8/layout/hierarchy6"/>
    <dgm:cxn modelId="{15A7C7A0-7860-44D1-9948-12390B2CC5E7}" type="presParOf" srcId="{87B2DD97-8C49-4A32-8600-F0244881253A}" destId="{ACEAB8D7-ACD4-43CA-9EE6-2C142506F4B1}" srcOrd="0" destOrd="0" presId="urn:microsoft.com/office/officeart/2005/8/layout/hierarchy6"/>
    <dgm:cxn modelId="{F875D581-298B-4D92-9838-F191A6384386}" type="presParOf" srcId="{37160409-D995-4204-9CD6-75A2874EB167}" destId="{04CFD68B-9FFF-452B-93C6-2102B52C2DF1}" srcOrd="2" destOrd="0" presId="urn:microsoft.com/office/officeart/2005/8/layout/hierarchy6"/>
    <dgm:cxn modelId="{8A48CAD4-73D5-462D-928C-7F9E27863F6C}" type="presParOf" srcId="{04CFD68B-9FFF-452B-93C6-2102B52C2DF1}" destId="{D55ED7DC-9FAD-481A-942B-685339B9D38B}" srcOrd="0" destOrd="0" presId="urn:microsoft.com/office/officeart/2005/8/layout/hierarchy6"/>
    <dgm:cxn modelId="{8D1CE7A5-EED7-4F4B-8004-D9CF6E8809D0}" type="presParOf" srcId="{04CFD68B-9FFF-452B-93C6-2102B52C2DF1}" destId="{AC7C3F46-5408-48DB-851F-3F1460D0E6B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075A32-A1CF-43BD-98EE-1F6AA235359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26F066AA-8B28-4338-9C0D-598C47DD7CAF}">
      <dgm:prSet phldrT="[Text]" custT="1"/>
      <dgm:spPr/>
      <dgm:t>
        <a:bodyPr/>
        <a:lstStyle/>
        <a:p>
          <a:pP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a:t>
          </a:r>
          <a:endParaRPr lang="en-US" sz="28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E442DCB-3C8C-411B-A402-A5ED2247D937}" type="parTrans" cxnId="{018FBDD6-3B65-4D39-B667-FD83300601A8}">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F3694B9-BDF3-4EF0-9244-23439F90DB2B}" type="sibTrans" cxnId="{018FBDD6-3B65-4D39-B667-FD83300601A8}">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0C532A0-8D6B-4B70-9994-731DDC49D562}">
      <dgm:prSet phldrT="[Text]" custT="1"/>
      <dgm:spPr/>
      <dgm:t>
        <a:bodyPr/>
        <a:lstStyle/>
        <a:p>
          <a:pP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a:t>
          </a:r>
          <a:endParaRPr lang="en-US" sz="28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D80B945-8686-48C7-9F42-0FC4F7BB6FF8}" type="parTrans" cxnId="{875CE630-50DC-4810-9F32-B98A44B3D1B7}">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65B12DEF-2956-4C4E-997F-3F7277F78679}" type="sibTrans" cxnId="{875CE630-50DC-4810-9F32-B98A44B3D1B7}">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450708CF-032D-4052-BB49-F921582FFEB0}">
      <dgm:prSet phldrT="[Text]" custT="1"/>
      <dgm:spPr/>
      <dgm:t>
        <a:bodyPr/>
        <a:lstStyle/>
        <a:p>
          <a:pP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الوزارة..1</a:t>
          </a:r>
          <a:endParaRPr lang="en-US" sz="28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0A8F3D5F-3AA9-460F-8E51-E69BB08DA264}" type="parTrans" cxnId="{FF7B0853-99F6-4ABD-8B3B-56B585C85140}">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E01404D-06EF-4A03-802D-D6C39962104D}" type="sibTrans" cxnId="{FF7B0853-99F6-4ABD-8B3B-56B585C85140}">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68FCB44-ADAC-4A5B-9961-65B6BC7D3A49}">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AE" sz="4000" dirty="0" smtClean="0">
              <a:effectLst>
                <a:outerShdw blurRad="38100" dist="38100" dir="2700000" algn="tl">
                  <a:srgbClr val="000000">
                    <a:alpha val="43137"/>
                  </a:srgbClr>
                </a:outerShdw>
              </a:effectLst>
              <a:latin typeface="Arabic Typesetting" pitchFamily="66" charset="-78"/>
              <a:cs typeface="Arabic Typesetting" pitchFamily="66" charset="-78"/>
            </a:rPr>
            <a:t>القيادة</a:t>
          </a:r>
          <a:endParaRPr lang="en-US" sz="4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0F58F340-9FC3-4C20-AAFA-204BCB6B4668}" type="parTrans" cxnId="{7183146C-B55E-4A1C-A0CA-DF1E5D7EF722}">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FE6689F6-0BB9-4D11-99BA-E24D61ECBF8C}" type="sibTrans" cxnId="{7183146C-B55E-4A1C-A0CA-DF1E5D7EF722}">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5A95463-AF09-4ACA-A660-6B6BE1CCC140}">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AE" sz="4000" dirty="0" smtClean="0">
              <a:effectLst>
                <a:outerShdw blurRad="38100" dist="38100" dir="2700000" algn="tl">
                  <a:srgbClr val="000000">
                    <a:alpha val="43137"/>
                  </a:srgbClr>
                </a:outerShdw>
              </a:effectLst>
              <a:latin typeface="Arabic Typesetting" pitchFamily="66" charset="-78"/>
              <a:cs typeface="Arabic Typesetting" pitchFamily="66" charset="-78"/>
            </a:rPr>
            <a:t>الاسناد</a:t>
          </a:r>
          <a:endParaRPr lang="en-US" sz="4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8679205-42C5-4A67-89F4-BA94452BF2D5}" type="parTrans" cxnId="{C51B713A-B79C-4B1B-9EA6-46F1E7E1F299}">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B60F2E3-9151-4C1B-9C59-ABFCA9A5E56F}" type="sibTrans" cxnId="{C51B713A-B79C-4B1B-9EA6-46F1E7E1F299}">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5F568992-8634-4178-B07E-2A6B4D4FF975}">
      <dgm:prSet phldrT="[Text]" custT="1"/>
      <dgm:spPr>
        <a:solidFill>
          <a:schemeClr val="accent6">
            <a:lumMod val="75000"/>
          </a:schemeClr>
        </a:solidFill>
      </dgm:spPr>
      <dgm:t>
        <a:bodyPr/>
        <a:lstStyle/>
        <a:p>
          <a:pP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قطاع الاتصالات</a:t>
          </a:r>
          <a:endParaRPr lang="en-US" sz="28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4EB7FF12-23C8-47BB-BAAE-9EECF4A55339}" type="parTrans" cxnId="{C99E3DCB-677A-4227-8308-1C6060A4FF36}">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77C685E-376A-4ED6-9F32-5F4B08A4233F}" type="sibTrans" cxnId="{C99E3DCB-677A-4227-8308-1C6060A4FF36}">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DD1B99C9-5484-4DCE-A728-AA30A30962E2}" type="pres">
      <dgm:prSet presAssocID="{25075A32-A1CF-43BD-98EE-1F6AA235359B}" presName="mainComposite" presStyleCnt="0">
        <dgm:presLayoutVars>
          <dgm:chPref val="1"/>
          <dgm:dir/>
          <dgm:animOne val="branch"/>
          <dgm:animLvl val="lvl"/>
          <dgm:resizeHandles val="exact"/>
        </dgm:presLayoutVars>
      </dgm:prSet>
      <dgm:spPr/>
      <dgm:t>
        <a:bodyPr/>
        <a:lstStyle/>
        <a:p>
          <a:endParaRPr lang="en-US"/>
        </a:p>
      </dgm:t>
    </dgm:pt>
    <dgm:pt modelId="{3FF1D2B1-3878-46BF-AF82-382DACF6FC3B}" type="pres">
      <dgm:prSet presAssocID="{25075A32-A1CF-43BD-98EE-1F6AA235359B}" presName="hierFlow" presStyleCnt="0"/>
      <dgm:spPr/>
    </dgm:pt>
    <dgm:pt modelId="{71077CDF-6214-4377-84E6-3E90C1AF6894}" type="pres">
      <dgm:prSet presAssocID="{25075A32-A1CF-43BD-98EE-1F6AA235359B}" presName="firstBuf" presStyleCnt="0"/>
      <dgm:spPr/>
    </dgm:pt>
    <dgm:pt modelId="{08FFEF17-1A53-4D4D-B281-2445E616EA29}" type="pres">
      <dgm:prSet presAssocID="{25075A32-A1CF-43BD-98EE-1F6AA235359B}" presName="hierChild1" presStyleCnt="0">
        <dgm:presLayoutVars>
          <dgm:chPref val="1"/>
          <dgm:animOne val="branch"/>
          <dgm:animLvl val="lvl"/>
        </dgm:presLayoutVars>
      </dgm:prSet>
      <dgm:spPr/>
    </dgm:pt>
    <dgm:pt modelId="{58CE1731-5EE5-4EBA-AFE5-D0765EBDAB5D}" type="pres">
      <dgm:prSet presAssocID="{26F066AA-8B28-4338-9C0D-598C47DD7CAF}" presName="Name14" presStyleCnt="0"/>
      <dgm:spPr/>
    </dgm:pt>
    <dgm:pt modelId="{33812879-D241-445E-B3C5-4438DBD4B791}" type="pres">
      <dgm:prSet presAssocID="{26F066AA-8B28-4338-9C0D-598C47DD7CAF}" presName="level1Shape" presStyleLbl="node0" presStyleIdx="0" presStyleCnt="1">
        <dgm:presLayoutVars>
          <dgm:chPref val="3"/>
        </dgm:presLayoutVars>
      </dgm:prSet>
      <dgm:spPr/>
      <dgm:t>
        <a:bodyPr/>
        <a:lstStyle/>
        <a:p>
          <a:endParaRPr lang="en-US"/>
        </a:p>
      </dgm:t>
    </dgm:pt>
    <dgm:pt modelId="{9AFE817A-E119-491D-B711-DA5A7A3ACC9B}" type="pres">
      <dgm:prSet presAssocID="{26F066AA-8B28-4338-9C0D-598C47DD7CAF}" presName="hierChild2" presStyleCnt="0"/>
      <dgm:spPr/>
    </dgm:pt>
    <dgm:pt modelId="{7AED5687-20E4-47ED-A8C9-A47ED194D0E5}" type="pres">
      <dgm:prSet presAssocID="{4EB7FF12-23C8-47BB-BAAE-9EECF4A55339}" presName="Name19" presStyleLbl="parChTrans1D2" presStyleIdx="0" presStyleCnt="3"/>
      <dgm:spPr/>
      <dgm:t>
        <a:bodyPr/>
        <a:lstStyle/>
        <a:p>
          <a:endParaRPr lang="en-US"/>
        </a:p>
      </dgm:t>
    </dgm:pt>
    <dgm:pt modelId="{C86B7BBA-4F5A-410E-8F1B-4C26D50AC33B}" type="pres">
      <dgm:prSet presAssocID="{5F568992-8634-4178-B07E-2A6B4D4FF975}" presName="Name21" presStyleCnt="0"/>
      <dgm:spPr/>
    </dgm:pt>
    <dgm:pt modelId="{35102DE3-2708-4DDA-92D9-715B90362EAD}" type="pres">
      <dgm:prSet presAssocID="{5F568992-8634-4178-B07E-2A6B4D4FF975}" presName="level2Shape" presStyleLbl="node2" presStyleIdx="0" presStyleCnt="3"/>
      <dgm:spPr/>
      <dgm:t>
        <a:bodyPr/>
        <a:lstStyle/>
        <a:p>
          <a:endParaRPr lang="en-US"/>
        </a:p>
      </dgm:t>
    </dgm:pt>
    <dgm:pt modelId="{2B01B1EB-2698-4B42-88C9-529484C7FB0B}" type="pres">
      <dgm:prSet presAssocID="{5F568992-8634-4178-B07E-2A6B4D4FF975}" presName="hierChild3" presStyleCnt="0"/>
      <dgm:spPr/>
    </dgm:pt>
    <dgm:pt modelId="{23ADCF84-1F19-4A81-9535-8BC33A35135E}" type="pres">
      <dgm:prSet presAssocID="{1D80B945-8686-48C7-9F42-0FC4F7BB6FF8}" presName="Name19" presStyleLbl="parChTrans1D2" presStyleIdx="1" presStyleCnt="3"/>
      <dgm:spPr/>
      <dgm:t>
        <a:bodyPr/>
        <a:lstStyle/>
        <a:p>
          <a:endParaRPr lang="en-US"/>
        </a:p>
      </dgm:t>
    </dgm:pt>
    <dgm:pt modelId="{F792F0D1-0E27-4890-AAED-AC282A44C5F7}" type="pres">
      <dgm:prSet presAssocID="{C0C532A0-8D6B-4B70-9994-731DDC49D562}" presName="Name21" presStyleCnt="0"/>
      <dgm:spPr/>
    </dgm:pt>
    <dgm:pt modelId="{DA942D68-80F2-4E7B-8038-92526C80EA8F}" type="pres">
      <dgm:prSet presAssocID="{C0C532A0-8D6B-4B70-9994-731DDC49D562}" presName="level2Shape" presStyleLbl="node2" presStyleIdx="1" presStyleCnt="3"/>
      <dgm:spPr/>
      <dgm:t>
        <a:bodyPr/>
        <a:lstStyle/>
        <a:p>
          <a:endParaRPr lang="en-US"/>
        </a:p>
      </dgm:t>
    </dgm:pt>
    <dgm:pt modelId="{22A80A31-7D04-4AC2-885F-023A6718D44F}" type="pres">
      <dgm:prSet presAssocID="{C0C532A0-8D6B-4B70-9994-731DDC49D562}" presName="hierChild3" presStyleCnt="0"/>
      <dgm:spPr/>
    </dgm:pt>
    <dgm:pt modelId="{A35C684C-A103-48A7-8562-B95B5132A4E5}" type="pres">
      <dgm:prSet presAssocID="{0A8F3D5F-3AA9-460F-8E51-E69BB08DA264}" presName="Name19" presStyleLbl="parChTrans1D2" presStyleIdx="2" presStyleCnt="3"/>
      <dgm:spPr/>
      <dgm:t>
        <a:bodyPr/>
        <a:lstStyle/>
        <a:p>
          <a:endParaRPr lang="en-US"/>
        </a:p>
      </dgm:t>
    </dgm:pt>
    <dgm:pt modelId="{22E54840-142C-49DF-AF96-41C03D47AE6D}" type="pres">
      <dgm:prSet presAssocID="{450708CF-032D-4052-BB49-F921582FFEB0}" presName="Name21" presStyleCnt="0"/>
      <dgm:spPr/>
    </dgm:pt>
    <dgm:pt modelId="{4EA600DA-04CD-4B5D-8102-9168F39B3761}" type="pres">
      <dgm:prSet presAssocID="{450708CF-032D-4052-BB49-F921582FFEB0}" presName="level2Shape" presStyleLbl="node2" presStyleIdx="2" presStyleCnt="3"/>
      <dgm:spPr/>
      <dgm:t>
        <a:bodyPr/>
        <a:lstStyle/>
        <a:p>
          <a:endParaRPr lang="en-US"/>
        </a:p>
      </dgm:t>
    </dgm:pt>
    <dgm:pt modelId="{705EF4D2-023A-408A-B362-00A32CEB286D}" type="pres">
      <dgm:prSet presAssocID="{450708CF-032D-4052-BB49-F921582FFEB0}" presName="hierChild3" presStyleCnt="0"/>
      <dgm:spPr/>
    </dgm:pt>
    <dgm:pt modelId="{37160409-D995-4204-9CD6-75A2874EB167}" type="pres">
      <dgm:prSet presAssocID="{25075A32-A1CF-43BD-98EE-1F6AA235359B}" presName="bgShapesFlow" presStyleCnt="0"/>
      <dgm:spPr/>
    </dgm:pt>
    <dgm:pt modelId="{ADF82914-5F59-4585-9C41-4F9DB3F603AD}" type="pres">
      <dgm:prSet presAssocID="{C68FCB44-ADAC-4A5B-9961-65B6BC7D3A49}" presName="rectComp" presStyleCnt="0"/>
      <dgm:spPr/>
    </dgm:pt>
    <dgm:pt modelId="{C5A6080E-1599-45E6-8996-1205C469FEB7}" type="pres">
      <dgm:prSet presAssocID="{C68FCB44-ADAC-4A5B-9961-65B6BC7D3A49}" presName="bgRect" presStyleLbl="bgShp" presStyleIdx="0" presStyleCnt="2"/>
      <dgm:spPr/>
      <dgm:t>
        <a:bodyPr/>
        <a:lstStyle/>
        <a:p>
          <a:endParaRPr lang="en-US"/>
        </a:p>
      </dgm:t>
    </dgm:pt>
    <dgm:pt modelId="{A2E0631A-93F3-45D1-A0C7-C8F762D4FB87}" type="pres">
      <dgm:prSet presAssocID="{C68FCB44-ADAC-4A5B-9961-65B6BC7D3A49}" presName="bgRectTx" presStyleLbl="bgShp" presStyleIdx="0" presStyleCnt="2">
        <dgm:presLayoutVars>
          <dgm:bulletEnabled val="1"/>
        </dgm:presLayoutVars>
      </dgm:prSet>
      <dgm:spPr/>
      <dgm:t>
        <a:bodyPr/>
        <a:lstStyle/>
        <a:p>
          <a:endParaRPr lang="en-US"/>
        </a:p>
      </dgm:t>
    </dgm:pt>
    <dgm:pt modelId="{87B2DD97-8C49-4A32-8600-F0244881253A}" type="pres">
      <dgm:prSet presAssocID="{C68FCB44-ADAC-4A5B-9961-65B6BC7D3A49}" presName="spComp" presStyleCnt="0"/>
      <dgm:spPr/>
    </dgm:pt>
    <dgm:pt modelId="{ACEAB8D7-ACD4-43CA-9EE6-2C142506F4B1}" type="pres">
      <dgm:prSet presAssocID="{C68FCB44-ADAC-4A5B-9961-65B6BC7D3A49}" presName="vSp" presStyleCnt="0"/>
      <dgm:spPr/>
    </dgm:pt>
    <dgm:pt modelId="{04CFD68B-9FFF-452B-93C6-2102B52C2DF1}" type="pres">
      <dgm:prSet presAssocID="{E5A95463-AF09-4ACA-A660-6B6BE1CCC140}" presName="rectComp" presStyleCnt="0"/>
      <dgm:spPr/>
    </dgm:pt>
    <dgm:pt modelId="{D55ED7DC-9FAD-481A-942B-685339B9D38B}" type="pres">
      <dgm:prSet presAssocID="{E5A95463-AF09-4ACA-A660-6B6BE1CCC140}" presName="bgRect" presStyleLbl="bgShp" presStyleIdx="1" presStyleCnt="2"/>
      <dgm:spPr/>
      <dgm:t>
        <a:bodyPr/>
        <a:lstStyle/>
        <a:p>
          <a:endParaRPr lang="en-US"/>
        </a:p>
      </dgm:t>
    </dgm:pt>
    <dgm:pt modelId="{AC7C3F46-5408-48DB-851F-3F1460D0E6B3}" type="pres">
      <dgm:prSet presAssocID="{E5A95463-AF09-4ACA-A660-6B6BE1CCC140}" presName="bgRectTx" presStyleLbl="bgShp" presStyleIdx="1" presStyleCnt="2">
        <dgm:presLayoutVars>
          <dgm:bulletEnabled val="1"/>
        </dgm:presLayoutVars>
      </dgm:prSet>
      <dgm:spPr/>
      <dgm:t>
        <a:bodyPr/>
        <a:lstStyle/>
        <a:p>
          <a:endParaRPr lang="en-US"/>
        </a:p>
      </dgm:t>
    </dgm:pt>
  </dgm:ptLst>
  <dgm:cxnLst>
    <dgm:cxn modelId="{AD6895C0-9DD9-4D0F-AD55-4FBACD3C3DA1}" type="presOf" srcId="{C68FCB44-ADAC-4A5B-9961-65B6BC7D3A49}" destId="{A2E0631A-93F3-45D1-A0C7-C8F762D4FB87}" srcOrd="1" destOrd="0" presId="urn:microsoft.com/office/officeart/2005/8/layout/hierarchy6"/>
    <dgm:cxn modelId="{C99E3DCB-677A-4227-8308-1C6060A4FF36}" srcId="{26F066AA-8B28-4338-9C0D-598C47DD7CAF}" destId="{5F568992-8634-4178-B07E-2A6B4D4FF975}" srcOrd="0" destOrd="0" parTransId="{4EB7FF12-23C8-47BB-BAAE-9EECF4A55339}" sibTransId="{877C685E-376A-4ED6-9F32-5F4B08A4233F}"/>
    <dgm:cxn modelId="{4746ACA8-706E-43AB-8854-C441B52E1E21}" type="presOf" srcId="{C68FCB44-ADAC-4A5B-9961-65B6BC7D3A49}" destId="{C5A6080E-1599-45E6-8996-1205C469FEB7}" srcOrd="0" destOrd="0" presId="urn:microsoft.com/office/officeart/2005/8/layout/hierarchy6"/>
    <dgm:cxn modelId="{018FBDD6-3B65-4D39-B667-FD83300601A8}" srcId="{25075A32-A1CF-43BD-98EE-1F6AA235359B}" destId="{26F066AA-8B28-4338-9C0D-598C47DD7CAF}" srcOrd="0" destOrd="0" parTransId="{8E442DCB-3C8C-411B-A402-A5ED2247D937}" sibTransId="{CF3694B9-BDF3-4EF0-9244-23439F90DB2B}"/>
    <dgm:cxn modelId="{85664FB8-EC8E-4EC4-A29E-092CD3FDC607}" type="presOf" srcId="{450708CF-032D-4052-BB49-F921582FFEB0}" destId="{4EA600DA-04CD-4B5D-8102-9168F39B3761}" srcOrd="0" destOrd="0" presId="urn:microsoft.com/office/officeart/2005/8/layout/hierarchy6"/>
    <dgm:cxn modelId="{B7FBFBCE-F6FA-4060-9BEF-5FBCC52E8A87}" type="presOf" srcId="{26F066AA-8B28-4338-9C0D-598C47DD7CAF}" destId="{33812879-D241-445E-B3C5-4438DBD4B791}" srcOrd="0" destOrd="0" presId="urn:microsoft.com/office/officeart/2005/8/layout/hierarchy6"/>
    <dgm:cxn modelId="{6C06F716-DA21-429B-92E7-B14C90B8B641}" type="presOf" srcId="{0A8F3D5F-3AA9-460F-8E51-E69BB08DA264}" destId="{A35C684C-A103-48A7-8562-B95B5132A4E5}" srcOrd="0" destOrd="0" presId="urn:microsoft.com/office/officeart/2005/8/layout/hierarchy6"/>
    <dgm:cxn modelId="{FF7B0853-99F6-4ABD-8B3B-56B585C85140}" srcId="{26F066AA-8B28-4338-9C0D-598C47DD7CAF}" destId="{450708CF-032D-4052-BB49-F921582FFEB0}" srcOrd="2" destOrd="0" parTransId="{0A8F3D5F-3AA9-460F-8E51-E69BB08DA264}" sibTransId="{9E01404D-06EF-4A03-802D-D6C39962104D}"/>
    <dgm:cxn modelId="{D1C7F815-1112-4B61-B2A0-73362D8A325F}" type="presOf" srcId="{C0C532A0-8D6B-4B70-9994-731DDC49D562}" destId="{DA942D68-80F2-4E7B-8038-92526C80EA8F}" srcOrd="0" destOrd="0" presId="urn:microsoft.com/office/officeart/2005/8/layout/hierarchy6"/>
    <dgm:cxn modelId="{5C818A88-3512-43F6-8360-C434BCCF543A}" type="presOf" srcId="{4EB7FF12-23C8-47BB-BAAE-9EECF4A55339}" destId="{7AED5687-20E4-47ED-A8C9-A47ED194D0E5}" srcOrd="0" destOrd="0" presId="urn:microsoft.com/office/officeart/2005/8/layout/hierarchy6"/>
    <dgm:cxn modelId="{41939833-01F1-48C0-B1FC-64FA7675A4B4}" type="presOf" srcId="{5F568992-8634-4178-B07E-2A6B4D4FF975}" destId="{35102DE3-2708-4DDA-92D9-715B90362EAD}" srcOrd="0" destOrd="0" presId="urn:microsoft.com/office/officeart/2005/8/layout/hierarchy6"/>
    <dgm:cxn modelId="{7183146C-B55E-4A1C-A0CA-DF1E5D7EF722}" srcId="{25075A32-A1CF-43BD-98EE-1F6AA235359B}" destId="{C68FCB44-ADAC-4A5B-9961-65B6BC7D3A49}" srcOrd="1" destOrd="0" parTransId="{0F58F340-9FC3-4C20-AAFA-204BCB6B4668}" sibTransId="{FE6689F6-0BB9-4D11-99BA-E24D61ECBF8C}"/>
    <dgm:cxn modelId="{9A6E7A50-678C-4B71-A12A-297D3C7D0CBE}" type="presOf" srcId="{E5A95463-AF09-4ACA-A660-6B6BE1CCC140}" destId="{D55ED7DC-9FAD-481A-942B-685339B9D38B}" srcOrd="0" destOrd="0" presId="urn:microsoft.com/office/officeart/2005/8/layout/hierarchy6"/>
    <dgm:cxn modelId="{D54FD453-8722-4B69-8432-BF5BE685E6A3}" type="presOf" srcId="{25075A32-A1CF-43BD-98EE-1F6AA235359B}" destId="{DD1B99C9-5484-4DCE-A728-AA30A30962E2}" srcOrd="0" destOrd="0" presId="urn:microsoft.com/office/officeart/2005/8/layout/hierarchy6"/>
    <dgm:cxn modelId="{875CE630-50DC-4810-9F32-B98A44B3D1B7}" srcId="{26F066AA-8B28-4338-9C0D-598C47DD7CAF}" destId="{C0C532A0-8D6B-4B70-9994-731DDC49D562}" srcOrd="1" destOrd="0" parTransId="{1D80B945-8686-48C7-9F42-0FC4F7BB6FF8}" sibTransId="{65B12DEF-2956-4C4E-997F-3F7277F78679}"/>
    <dgm:cxn modelId="{D057B882-54BF-4EE8-9A5F-71F01996E58B}" type="presOf" srcId="{E5A95463-AF09-4ACA-A660-6B6BE1CCC140}" destId="{AC7C3F46-5408-48DB-851F-3F1460D0E6B3}" srcOrd="1" destOrd="0" presId="urn:microsoft.com/office/officeart/2005/8/layout/hierarchy6"/>
    <dgm:cxn modelId="{C51B713A-B79C-4B1B-9EA6-46F1E7E1F299}" srcId="{25075A32-A1CF-43BD-98EE-1F6AA235359B}" destId="{E5A95463-AF09-4ACA-A660-6B6BE1CCC140}" srcOrd="2" destOrd="0" parTransId="{88679205-42C5-4A67-89F4-BA94452BF2D5}" sibTransId="{8B60F2E3-9151-4C1B-9C59-ABFCA9A5E56F}"/>
    <dgm:cxn modelId="{0396E331-9839-4FF6-80CC-455718B2D013}" type="presOf" srcId="{1D80B945-8686-48C7-9F42-0FC4F7BB6FF8}" destId="{23ADCF84-1F19-4A81-9535-8BC33A35135E}" srcOrd="0" destOrd="0" presId="urn:microsoft.com/office/officeart/2005/8/layout/hierarchy6"/>
    <dgm:cxn modelId="{84B378FD-0E61-498C-BF05-F16A8F84648E}" type="presParOf" srcId="{DD1B99C9-5484-4DCE-A728-AA30A30962E2}" destId="{3FF1D2B1-3878-46BF-AF82-382DACF6FC3B}" srcOrd="0" destOrd="0" presId="urn:microsoft.com/office/officeart/2005/8/layout/hierarchy6"/>
    <dgm:cxn modelId="{60B6C47B-5BE7-4850-A551-8561464CF5DB}" type="presParOf" srcId="{3FF1D2B1-3878-46BF-AF82-382DACF6FC3B}" destId="{71077CDF-6214-4377-84E6-3E90C1AF6894}" srcOrd="0" destOrd="0" presId="urn:microsoft.com/office/officeart/2005/8/layout/hierarchy6"/>
    <dgm:cxn modelId="{7C410432-8187-454E-AC0A-E017617D1006}" type="presParOf" srcId="{3FF1D2B1-3878-46BF-AF82-382DACF6FC3B}" destId="{08FFEF17-1A53-4D4D-B281-2445E616EA29}" srcOrd="1" destOrd="0" presId="urn:microsoft.com/office/officeart/2005/8/layout/hierarchy6"/>
    <dgm:cxn modelId="{3B017B05-ADB4-4CE7-B8D0-E6B5C16AEAD4}" type="presParOf" srcId="{08FFEF17-1A53-4D4D-B281-2445E616EA29}" destId="{58CE1731-5EE5-4EBA-AFE5-D0765EBDAB5D}" srcOrd="0" destOrd="0" presId="urn:microsoft.com/office/officeart/2005/8/layout/hierarchy6"/>
    <dgm:cxn modelId="{78C95D2F-7122-4218-AFE2-EB325B0C8872}" type="presParOf" srcId="{58CE1731-5EE5-4EBA-AFE5-D0765EBDAB5D}" destId="{33812879-D241-445E-B3C5-4438DBD4B791}" srcOrd="0" destOrd="0" presId="urn:microsoft.com/office/officeart/2005/8/layout/hierarchy6"/>
    <dgm:cxn modelId="{1F22BD1E-8D15-42E3-BE1F-FC427259BEED}" type="presParOf" srcId="{58CE1731-5EE5-4EBA-AFE5-D0765EBDAB5D}" destId="{9AFE817A-E119-491D-B711-DA5A7A3ACC9B}" srcOrd="1" destOrd="0" presId="urn:microsoft.com/office/officeart/2005/8/layout/hierarchy6"/>
    <dgm:cxn modelId="{44499D68-4400-4DC7-B6F6-673F2F111885}" type="presParOf" srcId="{9AFE817A-E119-491D-B711-DA5A7A3ACC9B}" destId="{7AED5687-20E4-47ED-A8C9-A47ED194D0E5}" srcOrd="0" destOrd="0" presId="urn:microsoft.com/office/officeart/2005/8/layout/hierarchy6"/>
    <dgm:cxn modelId="{09804205-A507-41C4-88FC-EFA7F9A48D0E}" type="presParOf" srcId="{9AFE817A-E119-491D-B711-DA5A7A3ACC9B}" destId="{C86B7BBA-4F5A-410E-8F1B-4C26D50AC33B}" srcOrd="1" destOrd="0" presId="urn:microsoft.com/office/officeart/2005/8/layout/hierarchy6"/>
    <dgm:cxn modelId="{0F7B9766-CCD2-4907-BC48-A967391380A2}" type="presParOf" srcId="{C86B7BBA-4F5A-410E-8F1B-4C26D50AC33B}" destId="{35102DE3-2708-4DDA-92D9-715B90362EAD}" srcOrd="0" destOrd="0" presId="urn:microsoft.com/office/officeart/2005/8/layout/hierarchy6"/>
    <dgm:cxn modelId="{58BDD429-9EB8-401B-9AEF-20BB36EC44BA}" type="presParOf" srcId="{C86B7BBA-4F5A-410E-8F1B-4C26D50AC33B}" destId="{2B01B1EB-2698-4B42-88C9-529484C7FB0B}" srcOrd="1" destOrd="0" presId="urn:microsoft.com/office/officeart/2005/8/layout/hierarchy6"/>
    <dgm:cxn modelId="{C7E3AE88-E683-48D2-9FB8-060209D26EF1}" type="presParOf" srcId="{9AFE817A-E119-491D-B711-DA5A7A3ACC9B}" destId="{23ADCF84-1F19-4A81-9535-8BC33A35135E}" srcOrd="2" destOrd="0" presId="urn:microsoft.com/office/officeart/2005/8/layout/hierarchy6"/>
    <dgm:cxn modelId="{A1F6C690-8F68-4E82-A26D-C3E9C88DE58A}" type="presParOf" srcId="{9AFE817A-E119-491D-B711-DA5A7A3ACC9B}" destId="{F792F0D1-0E27-4890-AAED-AC282A44C5F7}" srcOrd="3" destOrd="0" presId="urn:microsoft.com/office/officeart/2005/8/layout/hierarchy6"/>
    <dgm:cxn modelId="{AC71BFDF-F35A-49CE-BFBD-8D8671E8E49C}" type="presParOf" srcId="{F792F0D1-0E27-4890-AAED-AC282A44C5F7}" destId="{DA942D68-80F2-4E7B-8038-92526C80EA8F}" srcOrd="0" destOrd="0" presId="urn:microsoft.com/office/officeart/2005/8/layout/hierarchy6"/>
    <dgm:cxn modelId="{189BED36-A529-41ED-A29C-54E7DFC7EFC9}" type="presParOf" srcId="{F792F0D1-0E27-4890-AAED-AC282A44C5F7}" destId="{22A80A31-7D04-4AC2-885F-023A6718D44F}" srcOrd="1" destOrd="0" presId="urn:microsoft.com/office/officeart/2005/8/layout/hierarchy6"/>
    <dgm:cxn modelId="{1C6C684E-18C9-4E3B-9D5F-9B7FDDB09C56}" type="presParOf" srcId="{9AFE817A-E119-491D-B711-DA5A7A3ACC9B}" destId="{A35C684C-A103-48A7-8562-B95B5132A4E5}" srcOrd="4" destOrd="0" presId="urn:microsoft.com/office/officeart/2005/8/layout/hierarchy6"/>
    <dgm:cxn modelId="{EBB3509E-9AF5-4CF1-A177-D8D9144E2B58}" type="presParOf" srcId="{9AFE817A-E119-491D-B711-DA5A7A3ACC9B}" destId="{22E54840-142C-49DF-AF96-41C03D47AE6D}" srcOrd="5" destOrd="0" presId="urn:microsoft.com/office/officeart/2005/8/layout/hierarchy6"/>
    <dgm:cxn modelId="{5D751B82-135F-4065-AA5C-AD5F38924C20}" type="presParOf" srcId="{22E54840-142C-49DF-AF96-41C03D47AE6D}" destId="{4EA600DA-04CD-4B5D-8102-9168F39B3761}" srcOrd="0" destOrd="0" presId="urn:microsoft.com/office/officeart/2005/8/layout/hierarchy6"/>
    <dgm:cxn modelId="{F274CB93-A112-4F7F-BAC2-1AA15941A9A1}" type="presParOf" srcId="{22E54840-142C-49DF-AF96-41C03D47AE6D}" destId="{705EF4D2-023A-408A-B362-00A32CEB286D}" srcOrd="1" destOrd="0" presId="urn:microsoft.com/office/officeart/2005/8/layout/hierarchy6"/>
    <dgm:cxn modelId="{8D7F570E-4FD5-46AE-9CFD-48E8377E36F4}" type="presParOf" srcId="{DD1B99C9-5484-4DCE-A728-AA30A30962E2}" destId="{37160409-D995-4204-9CD6-75A2874EB167}" srcOrd="1" destOrd="0" presId="urn:microsoft.com/office/officeart/2005/8/layout/hierarchy6"/>
    <dgm:cxn modelId="{5D6BAAFB-2572-4BD2-A870-46E283A42C20}" type="presParOf" srcId="{37160409-D995-4204-9CD6-75A2874EB167}" destId="{ADF82914-5F59-4585-9C41-4F9DB3F603AD}" srcOrd="0" destOrd="0" presId="urn:microsoft.com/office/officeart/2005/8/layout/hierarchy6"/>
    <dgm:cxn modelId="{39AE1CF6-CDD3-4EF8-B303-520093A85C39}" type="presParOf" srcId="{ADF82914-5F59-4585-9C41-4F9DB3F603AD}" destId="{C5A6080E-1599-45E6-8996-1205C469FEB7}" srcOrd="0" destOrd="0" presId="urn:microsoft.com/office/officeart/2005/8/layout/hierarchy6"/>
    <dgm:cxn modelId="{05E5C4A1-9A2D-449A-8660-4E46CE9C5406}" type="presParOf" srcId="{ADF82914-5F59-4585-9C41-4F9DB3F603AD}" destId="{A2E0631A-93F3-45D1-A0C7-C8F762D4FB87}" srcOrd="1" destOrd="0" presId="urn:microsoft.com/office/officeart/2005/8/layout/hierarchy6"/>
    <dgm:cxn modelId="{3757E278-43E9-46FF-8545-B8320BFAE76D}" type="presParOf" srcId="{37160409-D995-4204-9CD6-75A2874EB167}" destId="{87B2DD97-8C49-4A32-8600-F0244881253A}" srcOrd="1" destOrd="0" presId="urn:microsoft.com/office/officeart/2005/8/layout/hierarchy6"/>
    <dgm:cxn modelId="{B4B34E5B-6C84-4AD9-B103-6AA3BE436581}" type="presParOf" srcId="{87B2DD97-8C49-4A32-8600-F0244881253A}" destId="{ACEAB8D7-ACD4-43CA-9EE6-2C142506F4B1}" srcOrd="0" destOrd="0" presId="urn:microsoft.com/office/officeart/2005/8/layout/hierarchy6"/>
    <dgm:cxn modelId="{C7C0710B-8AF3-4FDB-9C8A-D75FAE4F8749}" type="presParOf" srcId="{37160409-D995-4204-9CD6-75A2874EB167}" destId="{04CFD68B-9FFF-452B-93C6-2102B52C2DF1}" srcOrd="2" destOrd="0" presId="urn:microsoft.com/office/officeart/2005/8/layout/hierarchy6"/>
    <dgm:cxn modelId="{069B54D0-22C2-4940-9909-488E7245A30E}" type="presParOf" srcId="{04CFD68B-9FFF-452B-93C6-2102B52C2DF1}" destId="{D55ED7DC-9FAD-481A-942B-685339B9D38B}" srcOrd="0" destOrd="0" presId="urn:microsoft.com/office/officeart/2005/8/layout/hierarchy6"/>
    <dgm:cxn modelId="{B93431B4-5800-4A1E-8148-F3E3F3E61029}" type="presParOf" srcId="{04CFD68B-9FFF-452B-93C6-2102B52C2DF1}" destId="{AC7C3F46-5408-48DB-851F-3F1460D0E6B3}"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62BBDC-6473-4771-BC0D-D28FFE2B5537}" type="doc">
      <dgm:prSet loTypeId="urn:microsoft.com/office/officeart/2005/8/layout/radial4" loCatId="relationship" qsTypeId="urn:microsoft.com/office/officeart/2005/8/quickstyle/3d9" qsCatId="3D" csTypeId="urn:microsoft.com/office/officeart/2005/8/colors/accent6_4" csCatId="accent6" phldr="1"/>
      <dgm:spPr/>
      <dgm:t>
        <a:bodyPr/>
        <a:lstStyle/>
        <a:p>
          <a:endParaRPr lang="en-US"/>
        </a:p>
      </dgm:t>
    </dgm:pt>
    <dgm:pt modelId="{7087A141-5F3E-4BB7-9FE7-9C23174EB695}">
      <dgm:prSet phldrT="[Text]" custT="1"/>
      <dgm:spPr>
        <a:blipFill rotWithShape="0">
          <a:blip xmlns:r="http://schemas.openxmlformats.org/officeDocument/2006/relationships" r:embed="rId1"/>
          <a:stretch>
            <a:fillRect/>
          </a:stretch>
        </a:blipFill>
      </dgm:spPr>
      <dgm:t>
        <a:bodyPr/>
        <a:lstStyle/>
        <a:p>
          <a:endParaRPr lang="en-US" sz="48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7427CB1-AD1F-4B22-987F-B74A08740675}" type="parTrans" cxnId="{066666E6-87B3-44AF-ACDE-A1EB02D16E1A}">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439789A-755E-4180-B353-93BF1AD68298}" type="sibTrans" cxnId="{066666E6-87B3-44AF-ACDE-A1EB02D16E1A}">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31420CE-E40A-403C-852E-2B0489B65544}">
      <dgm:prSet phldrT="[Text]" custT="1"/>
      <dgm:spPr>
        <a:blipFill rotWithShape="0">
          <a:blip xmlns:r="http://schemas.openxmlformats.org/officeDocument/2006/relationships" r:embed="rId2"/>
          <a:stretch>
            <a:fillRect/>
          </a:stretch>
        </a:blipFill>
      </dgm:spPr>
      <dgm:t>
        <a:bodyPr/>
        <a:lstStyle/>
        <a:p>
          <a:endParaRPr lang="en-US" sz="28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DA609F0-BC24-4387-8F80-CD5C19005B11}" type="parTrans" cxnId="{538CBF87-94DC-4381-BF13-C4E8CC720B0D}">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B640B978-B588-40CF-81B7-11DC66D38FE1}" type="sibTrans" cxnId="{538CBF87-94DC-4381-BF13-C4E8CC720B0D}">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3A48A379-A9DA-4718-AC30-F5395CD4109F}">
      <dgm:prSet phldrT="[Text]" custT="1"/>
      <dgm:spPr>
        <a:blipFill rotWithShape="0">
          <a:blip xmlns:r="http://schemas.openxmlformats.org/officeDocument/2006/relationships" r:embed="rId1"/>
          <a:stretch>
            <a:fillRect/>
          </a:stretch>
        </a:blipFill>
      </dgm:spPr>
      <dgm:t>
        <a:bodyPr/>
        <a:lstStyle/>
        <a:p>
          <a:endParaRPr lang="en-US" sz="28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41E286A1-4E38-405D-A247-48056D85734B}" type="parTrans" cxnId="{F6A4DD3C-BFC0-4FAD-863A-FB1DD13B7017}">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7F53C93-6A82-433D-ADB0-F013AAA6844E}" type="sibTrans" cxnId="{F6A4DD3C-BFC0-4FAD-863A-FB1DD13B7017}">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05CEF30A-244A-4096-B16E-6333A6DBD050}">
      <dgm:prSet phldrT="[Text]" custT="1"/>
      <dgm:spPr>
        <a:blipFill rotWithShape="0">
          <a:blip xmlns:r="http://schemas.openxmlformats.org/officeDocument/2006/relationships" r:embed="rId3"/>
          <a:stretch>
            <a:fillRect/>
          </a:stretch>
        </a:blipFill>
      </dgm:spPr>
      <dgm:t>
        <a:bodyPr/>
        <a:lstStyle/>
        <a:p>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0A9C996-CC04-4FEC-898A-5ED9D0E226E3}" type="parTrans" cxnId="{CC33BD19-4190-43F4-A529-1BD675037E99}">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AC92A262-B34C-405D-8E75-E0C7C8CD2559}" type="sibTrans" cxnId="{CC33BD19-4190-43F4-A529-1BD675037E99}">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160FEB3-0AFE-4BE2-BF84-87F9DF84DFCD}">
      <dgm:prSet phldrT="[Text]" custT="1"/>
      <dgm:spPr>
        <a:blipFill rotWithShape="0">
          <a:blip xmlns:r="http://schemas.openxmlformats.org/officeDocument/2006/relationships" r:embed="rId4"/>
          <a:stretch>
            <a:fillRect/>
          </a:stretch>
        </a:blipFill>
      </dgm:spPr>
      <dgm:t>
        <a:bodyPr/>
        <a:lstStyle/>
        <a:p>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B69BC43-72B5-4FF7-93F5-787AB2207295}" type="parTrans" cxnId="{97373712-DF71-4F23-BE18-AFE079683029}">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5438713-37D1-42A8-A639-399B93CAD547}" type="sibTrans" cxnId="{97373712-DF71-4F23-BE18-AFE079683029}">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A5BF47C6-C251-4DB5-AB8C-C11ABB0A9F78}">
      <dgm:prSet phldrT="[Text]" custT="1"/>
      <dgm:spPr>
        <a:blipFill rotWithShape="0">
          <a:blip xmlns:r="http://schemas.openxmlformats.org/officeDocument/2006/relationships" r:embed="rId5"/>
          <a:stretch>
            <a:fillRect/>
          </a:stretch>
        </a:blipFill>
      </dgm:spPr>
      <dgm:t>
        <a:bodyPr/>
        <a:lstStyle/>
        <a:p>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D0E09BAC-24B7-4245-9051-5E076D3D1818}" type="parTrans" cxnId="{382F2CC8-CC53-402A-913A-A14F0C5FC840}">
      <dgm:prSet/>
      <dgm:spPr/>
      <dgm:t>
        <a:bodyPr/>
        <a:lstStyle/>
        <a:p>
          <a:endParaRPr lang="en-US"/>
        </a:p>
      </dgm:t>
    </dgm:pt>
    <dgm:pt modelId="{BB4C8D43-5C59-4953-B7E9-86B0A9C0C4C5}" type="sibTrans" cxnId="{382F2CC8-CC53-402A-913A-A14F0C5FC840}">
      <dgm:prSet/>
      <dgm:spPr/>
      <dgm:t>
        <a:bodyPr/>
        <a:lstStyle/>
        <a:p>
          <a:endParaRPr lang="en-US"/>
        </a:p>
      </dgm:t>
    </dgm:pt>
    <dgm:pt modelId="{67104EDA-A9D3-498A-B82B-371C7B8F0A75}">
      <dgm:prSet phldrT="[Text]" custT="1"/>
      <dgm:spPr>
        <a:blipFill rotWithShape="0">
          <a:blip xmlns:r="http://schemas.openxmlformats.org/officeDocument/2006/relationships" r:embed="rId6"/>
          <a:stretch>
            <a:fillRect/>
          </a:stretch>
        </a:blipFill>
      </dgm:spPr>
      <dgm:t>
        <a:bodyPr/>
        <a:lstStyle/>
        <a:p>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8726514-46A4-417C-A946-B78BFFB15A06}" type="sibTrans" cxnId="{DB3DEAB1-0025-4939-AC14-902B979CC019}">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649D7D2-5FC4-4116-89D7-C24EB26B102F}" type="parTrans" cxnId="{DB3DEAB1-0025-4939-AC14-902B979CC019}">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C95D5F2-32E7-41A1-9540-07FCAA4F088C}">
      <dgm:prSet phldrT="[Text]" custT="1"/>
      <dgm:spPr>
        <a:blipFill rotWithShape="0">
          <a:blip xmlns:r="http://schemas.openxmlformats.org/officeDocument/2006/relationships" r:embed="rId7"/>
          <a:stretch>
            <a:fillRect/>
          </a:stretch>
        </a:blipFill>
      </dgm:spPr>
      <dgm:t>
        <a:bodyPr/>
        <a:lstStyle/>
        <a:p>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D5AA49D-6CE1-487A-9AE8-580D8230E4C6}" type="sibTrans" cxnId="{5CD057DC-2428-49E7-9003-1951D8A53B9B}">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7AE0FD9-5B1E-492E-B874-898A32CD01DC}" type="parTrans" cxnId="{5CD057DC-2428-49E7-9003-1951D8A53B9B}">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62E818D9-91B8-44BE-8DB4-DC10DE796E5F}">
      <dgm:prSet phldrT="[Text]" custT="1"/>
      <dgm:spPr>
        <a:blipFill rotWithShape="0">
          <a:blip xmlns:r="http://schemas.openxmlformats.org/officeDocument/2006/relationships" r:embed="rId8"/>
          <a:stretch>
            <a:fillRect/>
          </a:stretch>
        </a:blipFill>
      </dgm:spPr>
      <dgm:t>
        <a:bodyPr/>
        <a:lstStyle/>
        <a:p>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422308B4-E040-4D21-AD0F-6D4AF021FE68}" type="sibTrans" cxnId="{061F81D5-0BC8-4BBF-BFEB-FF857C742218}">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23B88EA5-B5BA-4D7F-BC1A-6951995CF29F}" type="parTrans" cxnId="{061F81D5-0BC8-4BBF-BFEB-FF857C742218}">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AD083C59-AB13-4F46-A5EE-DAEE750EFEFF}" type="pres">
      <dgm:prSet presAssocID="{AE62BBDC-6473-4771-BC0D-D28FFE2B5537}" presName="cycle" presStyleCnt="0">
        <dgm:presLayoutVars>
          <dgm:chMax val="1"/>
          <dgm:dir/>
          <dgm:animLvl val="ctr"/>
          <dgm:resizeHandles val="exact"/>
        </dgm:presLayoutVars>
      </dgm:prSet>
      <dgm:spPr/>
      <dgm:t>
        <a:bodyPr/>
        <a:lstStyle/>
        <a:p>
          <a:endParaRPr lang="en-US"/>
        </a:p>
      </dgm:t>
    </dgm:pt>
    <dgm:pt modelId="{4793DFB3-D961-4D84-9FDF-C024E67DCB68}" type="pres">
      <dgm:prSet presAssocID="{7087A141-5F3E-4BB7-9FE7-9C23174EB695}" presName="centerShape" presStyleLbl="node0" presStyleIdx="0" presStyleCnt="1" custScaleX="84413"/>
      <dgm:spPr/>
      <dgm:t>
        <a:bodyPr/>
        <a:lstStyle/>
        <a:p>
          <a:endParaRPr lang="en-US"/>
        </a:p>
      </dgm:t>
    </dgm:pt>
    <dgm:pt modelId="{5EAD4692-1F10-4BAB-80A4-A0190EB0FF1C}" type="pres">
      <dgm:prSet presAssocID="{8DA609F0-BC24-4387-8F80-CD5C19005B11}" presName="parTrans" presStyleLbl="bgSibTrans2D1" presStyleIdx="0" presStyleCnt="8"/>
      <dgm:spPr/>
      <dgm:t>
        <a:bodyPr/>
        <a:lstStyle/>
        <a:p>
          <a:endParaRPr lang="en-US"/>
        </a:p>
      </dgm:t>
    </dgm:pt>
    <dgm:pt modelId="{157D123E-4B05-43E0-912F-DB0ACD0065B5}" type="pres">
      <dgm:prSet presAssocID="{731420CE-E40A-403C-852E-2B0489B65544}" presName="node" presStyleLbl="node1" presStyleIdx="0" presStyleCnt="8" custRadScaleRad="96709" custRadScaleInc="98166">
        <dgm:presLayoutVars>
          <dgm:bulletEnabled val="1"/>
        </dgm:presLayoutVars>
      </dgm:prSet>
      <dgm:spPr/>
      <dgm:t>
        <a:bodyPr/>
        <a:lstStyle/>
        <a:p>
          <a:endParaRPr lang="en-US"/>
        </a:p>
      </dgm:t>
    </dgm:pt>
    <dgm:pt modelId="{499B6D65-CA25-4D7B-8A1F-D2305A299210}" type="pres">
      <dgm:prSet presAssocID="{41E286A1-4E38-405D-A247-48056D85734B}" presName="parTrans" presStyleLbl="bgSibTrans2D1" presStyleIdx="1" presStyleCnt="8"/>
      <dgm:spPr/>
      <dgm:t>
        <a:bodyPr/>
        <a:lstStyle/>
        <a:p>
          <a:endParaRPr lang="en-US"/>
        </a:p>
      </dgm:t>
    </dgm:pt>
    <dgm:pt modelId="{C5E8E6CC-B7F5-49CE-861F-75A860A31D2E}" type="pres">
      <dgm:prSet presAssocID="{3A48A379-A9DA-4718-AC30-F5395CD4109F}" presName="node" presStyleLbl="node1" presStyleIdx="1" presStyleCnt="8" custRadScaleRad="89712" custRadScaleInc="-126314">
        <dgm:presLayoutVars>
          <dgm:bulletEnabled val="1"/>
        </dgm:presLayoutVars>
      </dgm:prSet>
      <dgm:spPr/>
      <dgm:t>
        <a:bodyPr/>
        <a:lstStyle/>
        <a:p>
          <a:endParaRPr lang="en-US"/>
        </a:p>
      </dgm:t>
    </dgm:pt>
    <dgm:pt modelId="{194DE4A3-0F5D-4A78-8FA2-E350ED27E6EC}" type="pres">
      <dgm:prSet presAssocID="{C0A9C996-CC04-4FEC-898A-5ED9D0E226E3}" presName="parTrans" presStyleLbl="bgSibTrans2D1" presStyleIdx="2" presStyleCnt="8"/>
      <dgm:spPr/>
      <dgm:t>
        <a:bodyPr/>
        <a:lstStyle/>
        <a:p>
          <a:endParaRPr lang="en-US"/>
        </a:p>
      </dgm:t>
    </dgm:pt>
    <dgm:pt modelId="{776CB644-B166-49FD-A251-64F697772EFC}" type="pres">
      <dgm:prSet presAssocID="{05CEF30A-244A-4096-B16E-6333A6DBD050}" presName="node" presStyleLbl="node1" presStyleIdx="2" presStyleCnt="8">
        <dgm:presLayoutVars>
          <dgm:bulletEnabled val="1"/>
        </dgm:presLayoutVars>
      </dgm:prSet>
      <dgm:spPr/>
      <dgm:t>
        <a:bodyPr/>
        <a:lstStyle/>
        <a:p>
          <a:endParaRPr lang="en-US"/>
        </a:p>
      </dgm:t>
    </dgm:pt>
    <dgm:pt modelId="{D4F28B47-113E-4F35-8594-CB9C33363230}" type="pres">
      <dgm:prSet presAssocID="{D0E09BAC-24B7-4245-9051-5E076D3D1818}" presName="parTrans" presStyleLbl="bgSibTrans2D1" presStyleIdx="3" presStyleCnt="8"/>
      <dgm:spPr/>
      <dgm:t>
        <a:bodyPr/>
        <a:lstStyle/>
        <a:p>
          <a:endParaRPr lang="en-US"/>
        </a:p>
      </dgm:t>
    </dgm:pt>
    <dgm:pt modelId="{A8E23C9D-8D05-41CA-B9D1-A2477781205B}" type="pres">
      <dgm:prSet presAssocID="{A5BF47C6-C251-4DB5-AB8C-C11ABB0A9F78}" presName="node" presStyleLbl="node1" presStyleIdx="3" presStyleCnt="8">
        <dgm:presLayoutVars>
          <dgm:bulletEnabled val="1"/>
        </dgm:presLayoutVars>
      </dgm:prSet>
      <dgm:spPr/>
      <dgm:t>
        <a:bodyPr/>
        <a:lstStyle/>
        <a:p>
          <a:endParaRPr lang="en-US"/>
        </a:p>
      </dgm:t>
    </dgm:pt>
    <dgm:pt modelId="{8F8A4928-6D0D-4035-B40F-6FB05B2DA721}" type="pres">
      <dgm:prSet presAssocID="{8B69BC43-72B5-4FF7-93F5-787AB2207295}" presName="parTrans" presStyleLbl="bgSibTrans2D1" presStyleIdx="4" presStyleCnt="8"/>
      <dgm:spPr/>
      <dgm:t>
        <a:bodyPr/>
        <a:lstStyle/>
        <a:p>
          <a:endParaRPr lang="en-US"/>
        </a:p>
      </dgm:t>
    </dgm:pt>
    <dgm:pt modelId="{4E6AC044-436B-4BAB-88E5-C25CD621B379}" type="pres">
      <dgm:prSet presAssocID="{8160FEB3-0AFE-4BE2-BF84-87F9DF84DFCD}" presName="node" presStyleLbl="node1" presStyleIdx="4" presStyleCnt="8">
        <dgm:presLayoutVars>
          <dgm:bulletEnabled val="1"/>
        </dgm:presLayoutVars>
      </dgm:prSet>
      <dgm:spPr/>
      <dgm:t>
        <a:bodyPr/>
        <a:lstStyle/>
        <a:p>
          <a:endParaRPr lang="en-US"/>
        </a:p>
      </dgm:t>
    </dgm:pt>
    <dgm:pt modelId="{33EEAC44-BECD-4568-92D4-63083B9B38A3}" type="pres">
      <dgm:prSet presAssocID="{8649D7D2-5FC4-4116-89D7-C24EB26B102F}" presName="parTrans" presStyleLbl="bgSibTrans2D1" presStyleIdx="5" presStyleCnt="8"/>
      <dgm:spPr/>
      <dgm:t>
        <a:bodyPr/>
        <a:lstStyle/>
        <a:p>
          <a:endParaRPr lang="en-US"/>
        </a:p>
      </dgm:t>
    </dgm:pt>
    <dgm:pt modelId="{8293DD4E-82F5-4B4E-968A-E821762A5D80}" type="pres">
      <dgm:prSet presAssocID="{67104EDA-A9D3-498A-B82B-371C7B8F0A75}" presName="node" presStyleLbl="node1" presStyleIdx="5" presStyleCnt="8">
        <dgm:presLayoutVars>
          <dgm:bulletEnabled val="1"/>
        </dgm:presLayoutVars>
      </dgm:prSet>
      <dgm:spPr/>
      <dgm:t>
        <a:bodyPr/>
        <a:lstStyle/>
        <a:p>
          <a:endParaRPr lang="en-US"/>
        </a:p>
      </dgm:t>
    </dgm:pt>
    <dgm:pt modelId="{148AEA82-B112-4F6E-9BB2-E431A9CA6F2D}" type="pres">
      <dgm:prSet presAssocID="{23B88EA5-B5BA-4D7F-BC1A-6951995CF29F}" presName="parTrans" presStyleLbl="bgSibTrans2D1" presStyleIdx="6" presStyleCnt="8"/>
      <dgm:spPr/>
      <dgm:t>
        <a:bodyPr/>
        <a:lstStyle/>
        <a:p>
          <a:endParaRPr lang="en-US"/>
        </a:p>
      </dgm:t>
    </dgm:pt>
    <dgm:pt modelId="{FADE8B81-8808-4D0F-89FE-5CC03D7545DD}" type="pres">
      <dgm:prSet presAssocID="{62E818D9-91B8-44BE-8DB4-DC10DE796E5F}" presName="node" presStyleLbl="node1" presStyleIdx="6" presStyleCnt="8">
        <dgm:presLayoutVars>
          <dgm:bulletEnabled val="1"/>
        </dgm:presLayoutVars>
      </dgm:prSet>
      <dgm:spPr/>
      <dgm:t>
        <a:bodyPr/>
        <a:lstStyle/>
        <a:p>
          <a:endParaRPr lang="en-US"/>
        </a:p>
      </dgm:t>
    </dgm:pt>
    <dgm:pt modelId="{25B02DF1-A27D-4E32-AD2A-CEBB60ED7F97}" type="pres">
      <dgm:prSet presAssocID="{C7AE0FD9-5B1E-492E-B874-898A32CD01DC}" presName="parTrans" presStyleLbl="bgSibTrans2D1" presStyleIdx="7" presStyleCnt="8"/>
      <dgm:spPr/>
      <dgm:t>
        <a:bodyPr/>
        <a:lstStyle/>
        <a:p>
          <a:endParaRPr lang="en-US"/>
        </a:p>
      </dgm:t>
    </dgm:pt>
    <dgm:pt modelId="{F7C76646-D258-433A-9AE4-8EF918C41AD9}" type="pres">
      <dgm:prSet presAssocID="{CC95D5F2-32E7-41A1-9540-07FCAA4F088C}" presName="node" presStyleLbl="node1" presStyleIdx="7" presStyleCnt="8">
        <dgm:presLayoutVars>
          <dgm:bulletEnabled val="1"/>
        </dgm:presLayoutVars>
      </dgm:prSet>
      <dgm:spPr/>
      <dgm:t>
        <a:bodyPr/>
        <a:lstStyle/>
        <a:p>
          <a:endParaRPr lang="en-US"/>
        </a:p>
      </dgm:t>
    </dgm:pt>
  </dgm:ptLst>
  <dgm:cxnLst>
    <dgm:cxn modelId="{73067EB1-65B2-4BCC-BAA7-F20C219D18F2}" type="presOf" srcId="{7087A141-5F3E-4BB7-9FE7-9C23174EB695}" destId="{4793DFB3-D961-4D84-9FDF-C024E67DCB68}" srcOrd="0" destOrd="0" presId="urn:microsoft.com/office/officeart/2005/8/layout/radial4"/>
    <dgm:cxn modelId="{FA5E68CD-CB54-4721-8DF7-2D873DD650CC}" type="presOf" srcId="{C0A9C996-CC04-4FEC-898A-5ED9D0E226E3}" destId="{194DE4A3-0F5D-4A78-8FA2-E350ED27E6EC}" srcOrd="0" destOrd="0" presId="urn:microsoft.com/office/officeart/2005/8/layout/radial4"/>
    <dgm:cxn modelId="{6525BAA9-5227-427F-BD28-FFE84AA301AD}" type="presOf" srcId="{05CEF30A-244A-4096-B16E-6333A6DBD050}" destId="{776CB644-B166-49FD-A251-64F697772EFC}" srcOrd="0" destOrd="0" presId="urn:microsoft.com/office/officeart/2005/8/layout/radial4"/>
    <dgm:cxn modelId="{52AF38CB-2F87-4A0B-8DBB-3A8F86EBAD88}" type="presOf" srcId="{8160FEB3-0AFE-4BE2-BF84-87F9DF84DFCD}" destId="{4E6AC044-436B-4BAB-88E5-C25CD621B379}" srcOrd="0" destOrd="0" presId="urn:microsoft.com/office/officeart/2005/8/layout/radial4"/>
    <dgm:cxn modelId="{382F2CC8-CC53-402A-913A-A14F0C5FC840}" srcId="{7087A141-5F3E-4BB7-9FE7-9C23174EB695}" destId="{A5BF47C6-C251-4DB5-AB8C-C11ABB0A9F78}" srcOrd="3" destOrd="0" parTransId="{D0E09BAC-24B7-4245-9051-5E076D3D1818}" sibTransId="{BB4C8D43-5C59-4953-B7E9-86B0A9C0C4C5}"/>
    <dgm:cxn modelId="{3B749DD7-645A-4214-9F32-5C0FF95D8A14}" type="presOf" srcId="{3A48A379-A9DA-4718-AC30-F5395CD4109F}" destId="{C5E8E6CC-B7F5-49CE-861F-75A860A31D2E}" srcOrd="0" destOrd="0" presId="urn:microsoft.com/office/officeart/2005/8/layout/radial4"/>
    <dgm:cxn modelId="{066666E6-87B3-44AF-ACDE-A1EB02D16E1A}" srcId="{AE62BBDC-6473-4771-BC0D-D28FFE2B5537}" destId="{7087A141-5F3E-4BB7-9FE7-9C23174EB695}" srcOrd="0" destOrd="0" parTransId="{E7427CB1-AD1F-4B22-987F-B74A08740675}" sibTransId="{7439789A-755E-4180-B353-93BF1AD68298}"/>
    <dgm:cxn modelId="{97373712-DF71-4F23-BE18-AFE079683029}" srcId="{7087A141-5F3E-4BB7-9FE7-9C23174EB695}" destId="{8160FEB3-0AFE-4BE2-BF84-87F9DF84DFCD}" srcOrd="4" destOrd="0" parTransId="{8B69BC43-72B5-4FF7-93F5-787AB2207295}" sibTransId="{E5438713-37D1-42A8-A639-399B93CAD547}"/>
    <dgm:cxn modelId="{232331FB-8217-47AF-ADE9-D5593B711601}" type="presOf" srcId="{8B69BC43-72B5-4FF7-93F5-787AB2207295}" destId="{8F8A4928-6D0D-4035-B40F-6FB05B2DA721}" srcOrd="0" destOrd="0" presId="urn:microsoft.com/office/officeart/2005/8/layout/radial4"/>
    <dgm:cxn modelId="{538CBF87-94DC-4381-BF13-C4E8CC720B0D}" srcId="{7087A141-5F3E-4BB7-9FE7-9C23174EB695}" destId="{731420CE-E40A-403C-852E-2B0489B65544}" srcOrd="0" destOrd="0" parTransId="{8DA609F0-BC24-4387-8F80-CD5C19005B11}" sibTransId="{B640B978-B588-40CF-81B7-11DC66D38FE1}"/>
    <dgm:cxn modelId="{5C5159CB-0ECE-4EFF-AF29-ADB39D5BA0FA}" type="presOf" srcId="{23B88EA5-B5BA-4D7F-BC1A-6951995CF29F}" destId="{148AEA82-B112-4F6E-9BB2-E431A9CA6F2D}" srcOrd="0" destOrd="0" presId="urn:microsoft.com/office/officeart/2005/8/layout/radial4"/>
    <dgm:cxn modelId="{061F81D5-0BC8-4BBF-BFEB-FF857C742218}" srcId="{7087A141-5F3E-4BB7-9FE7-9C23174EB695}" destId="{62E818D9-91B8-44BE-8DB4-DC10DE796E5F}" srcOrd="6" destOrd="0" parTransId="{23B88EA5-B5BA-4D7F-BC1A-6951995CF29F}" sibTransId="{422308B4-E040-4D21-AD0F-6D4AF021FE68}"/>
    <dgm:cxn modelId="{3F9242C6-CDC0-471B-8590-441F3047150F}" type="presOf" srcId="{D0E09BAC-24B7-4245-9051-5E076D3D1818}" destId="{D4F28B47-113E-4F35-8594-CB9C33363230}" srcOrd="0" destOrd="0" presId="urn:microsoft.com/office/officeart/2005/8/layout/radial4"/>
    <dgm:cxn modelId="{F6A4DD3C-BFC0-4FAD-863A-FB1DD13B7017}" srcId="{7087A141-5F3E-4BB7-9FE7-9C23174EB695}" destId="{3A48A379-A9DA-4718-AC30-F5395CD4109F}" srcOrd="1" destOrd="0" parTransId="{41E286A1-4E38-405D-A247-48056D85734B}" sibTransId="{87F53C93-6A82-433D-ADB0-F013AAA6844E}"/>
    <dgm:cxn modelId="{CC33BD19-4190-43F4-A529-1BD675037E99}" srcId="{7087A141-5F3E-4BB7-9FE7-9C23174EB695}" destId="{05CEF30A-244A-4096-B16E-6333A6DBD050}" srcOrd="2" destOrd="0" parTransId="{C0A9C996-CC04-4FEC-898A-5ED9D0E226E3}" sibTransId="{AC92A262-B34C-405D-8E75-E0C7C8CD2559}"/>
    <dgm:cxn modelId="{DD02431F-871C-489D-BD9B-DFE146FE5DD7}" type="presOf" srcId="{41E286A1-4E38-405D-A247-48056D85734B}" destId="{499B6D65-CA25-4D7B-8A1F-D2305A299210}" srcOrd="0" destOrd="0" presId="urn:microsoft.com/office/officeart/2005/8/layout/radial4"/>
    <dgm:cxn modelId="{789114F0-5763-4765-A23B-009ACEBA4A8C}" type="presOf" srcId="{A5BF47C6-C251-4DB5-AB8C-C11ABB0A9F78}" destId="{A8E23C9D-8D05-41CA-B9D1-A2477781205B}" srcOrd="0" destOrd="0" presId="urn:microsoft.com/office/officeart/2005/8/layout/radial4"/>
    <dgm:cxn modelId="{FFDDF104-7C54-4270-977E-72324F2B8B7A}" type="presOf" srcId="{67104EDA-A9D3-498A-B82B-371C7B8F0A75}" destId="{8293DD4E-82F5-4B4E-968A-E821762A5D80}" srcOrd="0" destOrd="0" presId="urn:microsoft.com/office/officeart/2005/8/layout/radial4"/>
    <dgm:cxn modelId="{6057B11B-B654-4184-A32C-3FEC4982911A}" type="presOf" srcId="{AE62BBDC-6473-4771-BC0D-D28FFE2B5537}" destId="{AD083C59-AB13-4F46-A5EE-DAEE750EFEFF}" srcOrd="0" destOrd="0" presId="urn:microsoft.com/office/officeart/2005/8/layout/radial4"/>
    <dgm:cxn modelId="{DB3DEAB1-0025-4939-AC14-902B979CC019}" srcId="{7087A141-5F3E-4BB7-9FE7-9C23174EB695}" destId="{67104EDA-A9D3-498A-B82B-371C7B8F0A75}" srcOrd="5" destOrd="0" parTransId="{8649D7D2-5FC4-4116-89D7-C24EB26B102F}" sibTransId="{78726514-46A4-417C-A946-B78BFFB15A06}"/>
    <dgm:cxn modelId="{5CD057DC-2428-49E7-9003-1951D8A53B9B}" srcId="{7087A141-5F3E-4BB7-9FE7-9C23174EB695}" destId="{CC95D5F2-32E7-41A1-9540-07FCAA4F088C}" srcOrd="7" destOrd="0" parTransId="{C7AE0FD9-5B1E-492E-B874-898A32CD01DC}" sibTransId="{9D5AA49D-6CE1-487A-9AE8-580D8230E4C6}"/>
    <dgm:cxn modelId="{5AB23074-1F66-43DE-80D5-DCCF8CCF9B1C}" type="presOf" srcId="{CC95D5F2-32E7-41A1-9540-07FCAA4F088C}" destId="{F7C76646-D258-433A-9AE4-8EF918C41AD9}" srcOrd="0" destOrd="0" presId="urn:microsoft.com/office/officeart/2005/8/layout/radial4"/>
    <dgm:cxn modelId="{7D3D9585-0425-48A9-827D-590F3E5C72CB}" type="presOf" srcId="{C7AE0FD9-5B1E-492E-B874-898A32CD01DC}" destId="{25B02DF1-A27D-4E32-AD2A-CEBB60ED7F97}" srcOrd="0" destOrd="0" presId="urn:microsoft.com/office/officeart/2005/8/layout/radial4"/>
    <dgm:cxn modelId="{7B9CDF7A-2B66-462E-BB5D-0E0A04D3B376}" type="presOf" srcId="{731420CE-E40A-403C-852E-2B0489B65544}" destId="{157D123E-4B05-43E0-912F-DB0ACD0065B5}" srcOrd="0" destOrd="0" presId="urn:microsoft.com/office/officeart/2005/8/layout/radial4"/>
    <dgm:cxn modelId="{00204696-ACAC-4852-BFCB-D29B9A9FF29F}" type="presOf" srcId="{62E818D9-91B8-44BE-8DB4-DC10DE796E5F}" destId="{FADE8B81-8808-4D0F-89FE-5CC03D7545DD}" srcOrd="0" destOrd="0" presId="urn:microsoft.com/office/officeart/2005/8/layout/radial4"/>
    <dgm:cxn modelId="{A903512E-D07D-41FB-A459-B60C4B003B7F}" type="presOf" srcId="{8DA609F0-BC24-4387-8F80-CD5C19005B11}" destId="{5EAD4692-1F10-4BAB-80A4-A0190EB0FF1C}" srcOrd="0" destOrd="0" presId="urn:microsoft.com/office/officeart/2005/8/layout/radial4"/>
    <dgm:cxn modelId="{9D915EB9-3FA5-4E4E-B943-D6A109985352}" type="presOf" srcId="{8649D7D2-5FC4-4116-89D7-C24EB26B102F}" destId="{33EEAC44-BECD-4568-92D4-63083B9B38A3}" srcOrd="0" destOrd="0" presId="urn:microsoft.com/office/officeart/2005/8/layout/radial4"/>
    <dgm:cxn modelId="{6FB88358-BDEC-4A24-BCCC-4326AFEC0DBC}" type="presParOf" srcId="{AD083C59-AB13-4F46-A5EE-DAEE750EFEFF}" destId="{4793DFB3-D961-4D84-9FDF-C024E67DCB68}" srcOrd="0" destOrd="0" presId="urn:microsoft.com/office/officeart/2005/8/layout/radial4"/>
    <dgm:cxn modelId="{91AB8758-A852-4021-973C-5D795A018F22}" type="presParOf" srcId="{AD083C59-AB13-4F46-A5EE-DAEE750EFEFF}" destId="{5EAD4692-1F10-4BAB-80A4-A0190EB0FF1C}" srcOrd="1" destOrd="0" presId="urn:microsoft.com/office/officeart/2005/8/layout/radial4"/>
    <dgm:cxn modelId="{E01A0DEB-3EF0-4889-AF3D-6310BDB872B4}" type="presParOf" srcId="{AD083C59-AB13-4F46-A5EE-DAEE750EFEFF}" destId="{157D123E-4B05-43E0-912F-DB0ACD0065B5}" srcOrd="2" destOrd="0" presId="urn:microsoft.com/office/officeart/2005/8/layout/radial4"/>
    <dgm:cxn modelId="{1A6D038E-A53E-44D2-9BD9-3FED53FFB521}" type="presParOf" srcId="{AD083C59-AB13-4F46-A5EE-DAEE750EFEFF}" destId="{499B6D65-CA25-4D7B-8A1F-D2305A299210}" srcOrd="3" destOrd="0" presId="urn:microsoft.com/office/officeart/2005/8/layout/radial4"/>
    <dgm:cxn modelId="{947312B0-B93B-47C4-AD4C-D569F63E8A54}" type="presParOf" srcId="{AD083C59-AB13-4F46-A5EE-DAEE750EFEFF}" destId="{C5E8E6CC-B7F5-49CE-861F-75A860A31D2E}" srcOrd="4" destOrd="0" presId="urn:microsoft.com/office/officeart/2005/8/layout/radial4"/>
    <dgm:cxn modelId="{EB29A78B-C4D0-4C95-BA3F-2F0D88355FD3}" type="presParOf" srcId="{AD083C59-AB13-4F46-A5EE-DAEE750EFEFF}" destId="{194DE4A3-0F5D-4A78-8FA2-E350ED27E6EC}" srcOrd="5" destOrd="0" presId="urn:microsoft.com/office/officeart/2005/8/layout/radial4"/>
    <dgm:cxn modelId="{F534327B-D1FC-4CA6-8453-8B4F52B1DF32}" type="presParOf" srcId="{AD083C59-AB13-4F46-A5EE-DAEE750EFEFF}" destId="{776CB644-B166-49FD-A251-64F697772EFC}" srcOrd="6" destOrd="0" presId="urn:microsoft.com/office/officeart/2005/8/layout/radial4"/>
    <dgm:cxn modelId="{283B37C5-0AE4-41B9-B065-E0950B198925}" type="presParOf" srcId="{AD083C59-AB13-4F46-A5EE-DAEE750EFEFF}" destId="{D4F28B47-113E-4F35-8594-CB9C33363230}" srcOrd="7" destOrd="0" presId="urn:microsoft.com/office/officeart/2005/8/layout/radial4"/>
    <dgm:cxn modelId="{70DB031A-6E8A-4972-A381-A6362A8548A6}" type="presParOf" srcId="{AD083C59-AB13-4F46-A5EE-DAEE750EFEFF}" destId="{A8E23C9D-8D05-41CA-B9D1-A2477781205B}" srcOrd="8" destOrd="0" presId="urn:microsoft.com/office/officeart/2005/8/layout/radial4"/>
    <dgm:cxn modelId="{05E5288C-4BBC-442B-B5EA-D045E735F88B}" type="presParOf" srcId="{AD083C59-AB13-4F46-A5EE-DAEE750EFEFF}" destId="{8F8A4928-6D0D-4035-B40F-6FB05B2DA721}" srcOrd="9" destOrd="0" presId="urn:microsoft.com/office/officeart/2005/8/layout/radial4"/>
    <dgm:cxn modelId="{82004022-896C-4F7A-90A0-6FCE3ED6F787}" type="presParOf" srcId="{AD083C59-AB13-4F46-A5EE-DAEE750EFEFF}" destId="{4E6AC044-436B-4BAB-88E5-C25CD621B379}" srcOrd="10" destOrd="0" presId="urn:microsoft.com/office/officeart/2005/8/layout/radial4"/>
    <dgm:cxn modelId="{567A363B-14C9-4DFD-825F-9F742018F3F1}" type="presParOf" srcId="{AD083C59-AB13-4F46-A5EE-DAEE750EFEFF}" destId="{33EEAC44-BECD-4568-92D4-63083B9B38A3}" srcOrd="11" destOrd="0" presId="urn:microsoft.com/office/officeart/2005/8/layout/radial4"/>
    <dgm:cxn modelId="{D7EF1C20-D4D5-4C2D-946C-6A3333EB1137}" type="presParOf" srcId="{AD083C59-AB13-4F46-A5EE-DAEE750EFEFF}" destId="{8293DD4E-82F5-4B4E-968A-E821762A5D80}" srcOrd="12" destOrd="0" presId="urn:microsoft.com/office/officeart/2005/8/layout/radial4"/>
    <dgm:cxn modelId="{3DC96915-570E-4C5A-B7C4-9A61FAD9D972}" type="presParOf" srcId="{AD083C59-AB13-4F46-A5EE-DAEE750EFEFF}" destId="{148AEA82-B112-4F6E-9BB2-E431A9CA6F2D}" srcOrd="13" destOrd="0" presId="urn:microsoft.com/office/officeart/2005/8/layout/radial4"/>
    <dgm:cxn modelId="{EFAC3092-7B93-4FCE-BFE8-298E264F39CC}" type="presParOf" srcId="{AD083C59-AB13-4F46-A5EE-DAEE750EFEFF}" destId="{FADE8B81-8808-4D0F-89FE-5CC03D7545DD}" srcOrd="14" destOrd="0" presId="urn:microsoft.com/office/officeart/2005/8/layout/radial4"/>
    <dgm:cxn modelId="{996EF877-09B1-4DDA-A472-A56A1A6B52A2}" type="presParOf" srcId="{AD083C59-AB13-4F46-A5EE-DAEE750EFEFF}" destId="{25B02DF1-A27D-4E32-AD2A-CEBB60ED7F97}" srcOrd="15" destOrd="0" presId="urn:microsoft.com/office/officeart/2005/8/layout/radial4"/>
    <dgm:cxn modelId="{C3607C31-2F15-4580-A16B-2DA764B19ADD}" type="presParOf" srcId="{AD083C59-AB13-4F46-A5EE-DAEE750EFEFF}" destId="{F7C76646-D258-433A-9AE4-8EF918C41AD9}"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CE67F-8BCA-4F12-A6FE-3BBC634DDA77}">
      <dsp:nvSpPr>
        <dsp:cNvPr id="0" name=""/>
        <dsp:cNvSpPr/>
      </dsp:nvSpPr>
      <dsp:spPr>
        <a:xfrm>
          <a:off x="3562108" y="1597"/>
          <a:ext cx="1333983" cy="86708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AE" sz="2900" kern="1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توقع الأخطار</a:t>
          </a:r>
          <a:endParaRPr lang="en-US" sz="2900" kern="1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604436" y="43925"/>
        <a:ext cx="1249327" cy="782433"/>
      </dsp:txXfrm>
    </dsp:sp>
    <dsp:sp modelId="{F07F0716-C898-419E-A6E4-2623A5679908}">
      <dsp:nvSpPr>
        <dsp:cNvPr id="0" name=""/>
        <dsp:cNvSpPr/>
      </dsp:nvSpPr>
      <dsp:spPr>
        <a:xfrm>
          <a:off x="2187741" y="435141"/>
          <a:ext cx="4082716" cy="4082716"/>
        </a:xfrm>
        <a:custGeom>
          <a:avLst/>
          <a:gdLst/>
          <a:ahLst/>
          <a:cxnLst/>
          <a:rect l="0" t="0" r="0" b="0"/>
          <a:pathLst>
            <a:path>
              <a:moveTo>
                <a:pt x="2875850" y="178358"/>
              </a:moveTo>
              <a:arcTo wR="2041358" hR="2041358" stAng="17647741" swAng="923042"/>
            </a:path>
          </a:pathLst>
        </a:custGeom>
        <a:noFill/>
        <a:ln w="25400" cap="flat" cmpd="sng" algn="ctr">
          <a:solidFill>
            <a:schemeClr val="accent2"/>
          </a:solidFill>
          <a:prstDash val="solid"/>
          <a:tailEnd type="arrow"/>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8A2D62C7-77F9-4B9F-ACA2-C729FEFB861C}">
      <dsp:nvSpPr>
        <dsp:cNvPr id="0" name=""/>
        <dsp:cNvSpPr/>
      </dsp:nvSpPr>
      <dsp:spPr>
        <a:xfrm>
          <a:off x="5329976" y="1022276"/>
          <a:ext cx="1333983" cy="86708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AE" sz="2900" kern="1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تقييم المخاطر</a:t>
          </a:r>
          <a:endParaRPr lang="en-US" sz="2900" kern="1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5372304" y="1064604"/>
        <a:ext cx="1249327" cy="782433"/>
      </dsp:txXfrm>
    </dsp:sp>
    <dsp:sp modelId="{71364489-5ABC-4D29-BA36-2C413819221E}">
      <dsp:nvSpPr>
        <dsp:cNvPr id="0" name=""/>
        <dsp:cNvSpPr/>
      </dsp:nvSpPr>
      <dsp:spPr>
        <a:xfrm>
          <a:off x="2187741" y="435141"/>
          <a:ext cx="4082716" cy="4082716"/>
        </a:xfrm>
        <a:custGeom>
          <a:avLst/>
          <a:gdLst/>
          <a:ahLst/>
          <a:cxnLst/>
          <a:rect l="0" t="0" r="0" b="0"/>
          <a:pathLst>
            <a:path>
              <a:moveTo>
                <a:pt x="4050933" y="1682539"/>
              </a:moveTo>
              <a:arcTo wR="2041358" hR="2041358" stAng="20992576" swAng="1214849"/>
            </a:path>
          </a:pathLst>
        </a:custGeom>
        <a:noFill/>
        <a:ln w="25400" cap="flat" cmpd="sng" algn="ctr">
          <a:solidFill>
            <a:schemeClr val="accent2"/>
          </a:solidFill>
          <a:prstDash val="solid"/>
          <a:tailEnd type="arrow"/>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088ED2E5-CF31-4733-8016-23C634C1AB8A}">
      <dsp:nvSpPr>
        <dsp:cNvPr id="0" name=""/>
        <dsp:cNvSpPr/>
      </dsp:nvSpPr>
      <dsp:spPr>
        <a:xfrm>
          <a:off x="5329976" y="3063634"/>
          <a:ext cx="1333983" cy="86708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AE" sz="2900" kern="1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الوقاية</a:t>
          </a:r>
          <a:endParaRPr lang="en-US" sz="2900" kern="1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5372304" y="3105962"/>
        <a:ext cx="1249327" cy="782433"/>
      </dsp:txXfrm>
    </dsp:sp>
    <dsp:sp modelId="{93D611EB-ED75-4507-ADB1-CA5000C80A76}">
      <dsp:nvSpPr>
        <dsp:cNvPr id="0" name=""/>
        <dsp:cNvSpPr/>
      </dsp:nvSpPr>
      <dsp:spPr>
        <a:xfrm>
          <a:off x="2187741" y="435141"/>
          <a:ext cx="4082716" cy="4082716"/>
        </a:xfrm>
        <a:custGeom>
          <a:avLst/>
          <a:gdLst/>
          <a:ahLst/>
          <a:cxnLst/>
          <a:rect l="0" t="0" r="0" b="0"/>
          <a:pathLst>
            <a:path>
              <a:moveTo>
                <a:pt x="3340179" y="3616224"/>
              </a:moveTo>
              <a:arcTo wR="2041358" hR="2041358" stAng="3029218" swAng="923042"/>
            </a:path>
          </a:pathLst>
        </a:custGeom>
        <a:noFill/>
        <a:ln w="25400" cap="flat" cmpd="sng" algn="ctr">
          <a:solidFill>
            <a:schemeClr val="accent2"/>
          </a:solidFill>
          <a:prstDash val="solid"/>
          <a:tailEnd type="arrow"/>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C88EB8F5-2FB4-43FB-8AB0-2256F57A9337}">
      <dsp:nvSpPr>
        <dsp:cNvPr id="0" name=""/>
        <dsp:cNvSpPr/>
      </dsp:nvSpPr>
      <dsp:spPr>
        <a:xfrm>
          <a:off x="3562108" y="4084313"/>
          <a:ext cx="1333983" cy="86708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AE" sz="2900" kern="1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الجاهزية</a:t>
          </a:r>
          <a:endParaRPr lang="en-US" sz="2900" kern="1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604436" y="4126641"/>
        <a:ext cx="1249327" cy="782433"/>
      </dsp:txXfrm>
    </dsp:sp>
    <dsp:sp modelId="{532BD97E-45CC-4613-8EF6-119F615A2930}">
      <dsp:nvSpPr>
        <dsp:cNvPr id="0" name=""/>
        <dsp:cNvSpPr/>
      </dsp:nvSpPr>
      <dsp:spPr>
        <a:xfrm>
          <a:off x="2187741" y="435141"/>
          <a:ext cx="4082716" cy="4082716"/>
        </a:xfrm>
        <a:custGeom>
          <a:avLst/>
          <a:gdLst/>
          <a:ahLst/>
          <a:cxnLst/>
          <a:rect l="0" t="0" r="0" b="0"/>
          <a:pathLst>
            <a:path>
              <a:moveTo>
                <a:pt x="1206866" y="3904357"/>
              </a:moveTo>
              <a:arcTo wR="2041358" hR="2041358" stAng="6847741" swAng="923042"/>
            </a:path>
          </a:pathLst>
        </a:custGeom>
        <a:noFill/>
        <a:ln w="25400" cap="flat" cmpd="sng" algn="ctr">
          <a:solidFill>
            <a:schemeClr val="accent2"/>
          </a:solidFill>
          <a:prstDash val="solid"/>
          <a:tailEnd type="arrow"/>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A40F10C5-84D1-4D2B-9376-B1255830264C}">
      <dsp:nvSpPr>
        <dsp:cNvPr id="0" name=""/>
        <dsp:cNvSpPr/>
      </dsp:nvSpPr>
      <dsp:spPr>
        <a:xfrm>
          <a:off x="1794240" y="3063634"/>
          <a:ext cx="1333983" cy="86708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AE" sz="2900" kern="1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الاستجابة</a:t>
          </a:r>
          <a:endParaRPr lang="en-US" sz="2900" kern="1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1836568" y="3105962"/>
        <a:ext cx="1249327" cy="782433"/>
      </dsp:txXfrm>
    </dsp:sp>
    <dsp:sp modelId="{1C3AC190-FBA3-4BCD-8291-D4FA3FBA197B}">
      <dsp:nvSpPr>
        <dsp:cNvPr id="0" name=""/>
        <dsp:cNvSpPr/>
      </dsp:nvSpPr>
      <dsp:spPr>
        <a:xfrm>
          <a:off x="2187741" y="435141"/>
          <a:ext cx="4082716" cy="4082716"/>
        </a:xfrm>
        <a:custGeom>
          <a:avLst/>
          <a:gdLst/>
          <a:ahLst/>
          <a:cxnLst/>
          <a:rect l="0" t="0" r="0" b="0"/>
          <a:pathLst>
            <a:path>
              <a:moveTo>
                <a:pt x="31783" y="2400177"/>
              </a:moveTo>
              <a:arcTo wR="2041358" hR="2041358" stAng="10192576" swAng="1214849"/>
            </a:path>
          </a:pathLst>
        </a:custGeom>
        <a:noFill/>
        <a:ln w="25400" cap="flat" cmpd="sng" algn="ctr">
          <a:solidFill>
            <a:schemeClr val="accent2"/>
          </a:solidFill>
          <a:prstDash val="solid"/>
          <a:tailEnd type="arrow"/>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33DE5743-B47D-41E2-BEDA-F4CE4963EB23}">
      <dsp:nvSpPr>
        <dsp:cNvPr id="0" name=""/>
        <dsp:cNvSpPr/>
      </dsp:nvSpPr>
      <dsp:spPr>
        <a:xfrm>
          <a:off x="1794240" y="1022276"/>
          <a:ext cx="1333983" cy="86708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AE" sz="2900" kern="1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التعافي</a:t>
          </a:r>
          <a:endParaRPr lang="en-US" sz="2900" kern="1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1836568" y="1064604"/>
        <a:ext cx="1249327" cy="782433"/>
      </dsp:txXfrm>
    </dsp:sp>
    <dsp:sp modelId="{24B362DD-A54A-4C9B-B244-039CD8D950DF}">
      <dsp:nvSpPr>
        <dsp:cNvPr id="0" name=""/>
        <dsp:cNvSpPr/>
      </dsp:nvSpPr>
      <dsp:spPr>
        <a:xfrm>
          <a:off x="2187741" y="435141"/>
          <a:ext cx="4082716" cy="4082716"/>
        </a:xfrm>
        <a:custGeom>
          <a:avLst/>
          <a:gdLst/>
          <a:ahLst/>
          <a:cxnLst/>
          <a:rect l="0" t="0" r="0" b="0"/>
          <a:pathLst>
            <a:path>
              <a:moveTo>
                <a:pt x="742536" y="466491"/>
              </a:moveTo>
              <a:arcTo wR="2041358" hR="2041358" stAng="13829218" swAng="923042"/>
            </a:path>
          </a:pathLst>
        </a:custGeom>
        <a:noFill/>
        <a:ln w="25400" cap="flat" cmpd="sng" algn="ctr">
          <a:solidFill>
            <a:schemeClr val="accent2"/>
          </a:solidFill>
          <a:prstDash val="solid"/>
          <a:tailEnd type="arrow"/>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F021B-3D44-47F2-8193-E89EEB5BA0FF}">
      <dsp:nvSpPr>
        <dsp:cNvPr id="0" name=""/>
        <dsp:cNvSpPr/>
      </dsp:nvSpPr>
      <dsp:spPr>
        <a:xfrm>
          <a:off x="587069" y="0"/>
          <a:ext cx="6653453" cy="4064000"/>
        </a:xfrm>
        <a:prstGeom prst="lef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2ED916-573D-407A-8366-5440879D1DD5}">
      <dsp:nvSpPr>
        <dsp:cNvPr id="0" name=""/>
        <dsp:cNvSpPr/>
      </dsp:nvSpPr>
      <dsp:spPr>
        <a:xfrm>
          <a:off x="5404163" y="1219199"/>
          <a:ext cx="2419654" cy="1625600"/>
        </a:xfrm>
        <a:prstGeom prst="round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ar-AE" sz="45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الاحتمالية</a:t>
          </a:r>
          <a:endParaRPr lang="en-US" sz="45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5483518" y="1298554"/>
        <a:ext cx="2260944" cy="1466890"/>
      </dsp:txXfrm>
    </dsp:sp>
    <dsp:sp modelId="{FCECAD72-7D26-4762-B8DD-4936E608535B}">
      <dsp:nvSpPr>
        <dsp:cNvPr id="0" name=""/>
        <dsp:cNvSpPr/>
      </dsp:nvSpPr>
      <dsp:spPr>
        <a:xfrm>
          <a:off x="2703968" y="1219199"/>
          <a:ext cx="2419654" cy="1625600"/>
        </a:xfrm>
        <a:prstGeom prst="roundRect">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ar-AE" sz="45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التأثير</a:t>
          </a:r>
          <a:endParaRPr lang="en-US" sz="45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2783323" y="1298554"/>
        <a:ext cx="2260944" cy="1466890"/>
      </dsp:txXfrm>
    </dsp:sp>
    <dsp:sp modelId="{F0CE3BA8-0605-4B04-B099-AC103C4C2DDF}">
      <dsp:nvSpPr>
        <dsp:cNvPr id="0" name=""/>
        <dsp:cNvSpPr/>
      </dsp:nvSpPr>
      <dsp:spPr>
        <a:xfrm>
          <a:off x="3774" y="1219199"/>
          <a:ext cx="2419654" cy="1625600"/>
        </a:xfrm>
        <a:prstGeom prst="round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ar-AE" sz="4500" kern="1200" dirty="0" smtClean="0">
              <a:effectLst>
                <a:outerShdw blurRad="38100" dist="38100" dir="2700000" algn="tl">
                  <a:srgbClr val="000000">
                    <a:alpha val="43137"/>
                  </a:srgbClr>
                </a:outerShdw>
              </a:effectLst>
              <a:latin typeface="Arabic Typesetting" pitchFamily="66" charset="-78"/>
              <a:cs typeface="Arabic Typesetting" pitchFamily="66" charset="-78"/>
            </a:rPr>
            <a:t>إمكانية الكشف</a:t>
          </a:r>
          <a:endParaRPr lang="en-US" sz="45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83129" y="1298554"/>
        <a:ext cx="2260944" cy="1466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BF4B4-8D24-40C5-95D3-1472D6FE593A}">
      <dsp:nvSpPr>
        <dsp:cNvPr id="0" name=""/>
        <dsp:cNvSpPr/>
      </dsp:nvSpPr>
      <dsp:spPr>
        <a:xfrm>
          <a:off x="1948657" y="539463"/>
          <a:ext cx="1105979" cy="110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sp3d extrusionH="28000" prstMaterial="matte"/>
        </a:bodyPr>
        <a:lstStyle/>
        <a:p>
          <a:pPr lvl="0" algn="ctr" defTabSz="2000250">
            <a:lnSpc>
              <a:spcPct val="90000"/>
            </a:lnSpc>
            <a:spcBef>
              <a:spcPct val="0"/>
            </a:spcBef>
            <a:spcAft>
              <a:spcPct val="35000"/>
            </a:spcAft>
          </a:pPr>
          <a:r>
            <a:rPr lang="ar-AE" sz="4500" b="1" kern="1200" cap="none" spc="0" dirty="0" smtClean="0">
              <a:ln w="1905"/>
              <a:solidFill>
                <a:schemeClr val="accent6">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جاهزية</a:t>
          </a:r>
          <a:endParaRPr lang="en-US" sz="4500" kern="1200" dirty="0">
            <a:solidFill>
              <a:schemeClr val="accent6">
                <a:lumMod val="75000"/>
              </a:schemeClr>
            </a:solidFill>
            <a:latin typeface="Arabic Typesetting" pitchFamily="66" charset="-78"/>
            <a:cs typeface="Arabic Typesetting" pitchFamily="66" charset="-78"/>
          </a:endParaRPr>
        </a:p>
      </dsp:txBody>
      <dsp:txXfrm>
        <a:off x="1948657" y="539463"/>
        <a:ext cx="1105979" cy="1105979"/>
      </dsp:txXfrm>
    </dsp:sp>
    <dsp:sp modelId="{EE2D394C-AAEC-4B4E-8B46-D0FA1D73E6D8}">
      <dsp:nvSpPr>
        <dsp:cNvPr id="0" name=""/>
        <dsp:cNvSpPr/>
      </dsp:nvSpPr>
      <dsp:spPr>
        <a:xfrm>
          <a:off x="-258" y="469641"/>
          <a:ext cx="3124716" cy="3124716"/>
        </a:xfrm>
        <a:prstGeom prst="circularArrow">
          <a:avLst>
            <a:gd name="adj1" fmla="val 6902"/>
            <a:gd name="adj2" fmla="val 465342"/>
            <a:gd name="adj3" fmla="val 549458"/>
            <a:gd name="adj4" fmla="val 20585200"/>
            <a:gd name="adj5" fmla="val 8052"/>
          </a:avLst>
        </a:prstGeom>
        <a:solidFill>
          <a:schemeClr val="accent6"/>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705D6E9-146C-42C6-A93A-F603F8C8C07D}">
      <dsp:nvSpPr>
        <dsp:cNvPr id="0" name=""/>
        <dsp:cNvSpPr/>
      </dsp:nvSpPr>
      <dsp:spPr>
        <a:xfrm>
          <a:off x="1948657" y="2418557"/>
          <a:ext cx="1105979" cy="110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sp3d extrusionH="28000" prstMaterial="matte"/>
        </a:bodyPr>
        <a:lstStyle/>
        <a:p>
          <a:pPr lvl="0" algn="ctr" defTabSz="2000250">
            <a:lnSpc>
              <a:spcPct val="90000"/>
            </a:lnSpc>
            <a:spcBef>
              <a:spcPct val="0"/>
            </a:spcBef>
            <a:spcAft>
              <a:spcPct val="35000"/>
            </a:spcAft>
          </a:pPr>
          <a:r>
            <a:rPr lang="ar-AE" sz="4500" b="1" kern="1200" cap="none" spc="0" dirty="0" smtClean="0">
              <a:ln w="1905"/>
              <a:solidFill>
                <a:schemeClr val="accent6">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استجابة</a:t>
          </a:r>
          <a:endParaRPr lang="en-US" sz="4500" kern="1200" dirty="0">
            <a:solidFill>
              <a:schemeClr val="accent6">
                <a:lumMod val="75000"/>
              </a:schemeClr>
            </a:solidFill>
            <a:latin typeface="Arabic Typesetting" pitchFamily="66" charset="-78"/>
            <a:cs typeface="Arabic Typesetting" pitchFamily="66" charset="-78"/>
          </a:endParaRPr>
        </a:p>
      </dsp:txBody>
      <dsp:txXfrm>
        <a:off x="1948657" y="2418557"/>
        <a:ext cx="1105979" cy="1105979"/>
      </dsp:txXfrm>
    </dsp:sp>
    <dsp:sp modelId="{FAF26542-E9B2-43EF-A0DE-109E9CF363B9}">
      <dsp:nvSpPr>
        <dsp:cNvPr id="0" name=""/>
        <dsp:cNvSpPr/>
      </dsp:nvSpPr>
      <dsp:spPr>
        <a:xfrm>
          <a:off x="-258" y="469641"/>
          <a:ext cx="3124716" cy="3124716"/>
        </a:xfrm>
        <a:prstGeom prst="circularArrow">
          <a:avLst>
            <a:gd name="adj1" fmla="val 6902"/>
            <a:gd name="adj2" fmla="val 465342"/>
            <a:gd name="adj3" fmla="val 5949458"/>
            <a:gd name="adj4" fmla="val 4385200"/>
            <a:gd name="adj5" fmla="val 8052"/>
          </a:avLst>
        </a:prstGeom>
        <a:solidFill>
          <a:schemeClr val="accent6"/>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AE716C2-A813-4A2C-A248-D1D0647C1C0C}">
      <dsp:nvSpPr>
        <dsp:cNvPr id="0" name=""/>
        <dsp:cNvSpPr/>
      </dsp:nvSpPr>
      <dsp:spPr>
        <a:xfrm>
          <a:off x="69563" y="2418557"/>
          <a:ext cx="1105979" cy="110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sp3d extrusionH="28000" prstMaterial="matte"/>
        </a:bodyPr>
        <a:lstStyle/>
        <a:p>
          <a:pPr lvl="0" algn="ctr" defTabSz="2000250">
            <a:lnSpc>
              <a:spcPct val="90000"/>
            </a:lnSpc>
            <a:spcBef>
              <a:spcPct val="0"/>
            </a:spcBef>
            <a:spcAft>
              <a:spcPct val="35000"/>
            </a:spcAft>
          </a:pPr>
          <a:r>
            <a:rPr lang="ar-AE" sz="4500" b="1" kern="1200" cap="none" spc="0" dirty="0" smtClean="0">
              <a:ln w="1905"/>
              <a:solidFill>
                <a:schemeClr val="accent6">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استعادة</a:t>
          </a:r>
          <a:endParaRPr lang="en-US" sz="4500" kern="1200" dirty="0">
            <a:solidFill>
              <a:schemeClr val="accent6">
                <a:lumMod val="75000"/>
              </a:schemeClr>
            </a:solidFill>
            <a:latin typeface="Arabic Typesetting" pitchFamily="66" charset="-78"/>
            <a:cs typeface="Arabic Typesetting" pitchFamily="66" charset="-78"/>
          </a:endParaRPr>
        </a:p>
      </dsp:txBody>
      <dsp:txXfrm>
        <a:off x="69563" y="2418557"/>
        <a:ext cx="1105979" cy="1105979"/>
      </dsp:txXfrm>
    </dsp:sp>
    <dsp:sp modelId="{79C2393C-7583-479B-8DAE-B0B3DF0F30B9}">
      <dsp:nvSpPr>
        <dsp:cNvPr id="0" name=""/>
        <dsp:cNvSpPr/>
      </dsp:nvSpPr>
      <dsp:spPr>
        <a:xfrm>
          <a:off x="-258" y="469641"/>
          <a:ext cx="3124716" cy="3124716"/>
        </a:xfrm>
        <a:prstGeom prst="circularArrow">
          <a:avLst>
            <a:gd name="adj1" fmla="val 6902"/>
            <a:gd name="adj2" fmla="val 465342"/>
            <a:gd name="adj3" fmla="val 11349458"/>
            <a:gd name="adj4" fmla="val 9785200"/>
            <a:gd name="adj5" fmla="val 8052"/>
          </a:avLst>
        </a:prstGeom>
        <a:solidFill>
          <a:schemeClr val="accent6"/>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1F12F33-07C5-45C5-9031-29D1A91B6118}">
      <dsp:nvSpPr>
        <dsp:cNvPr id="0" name=""/>
        <dsp:cNvSpPr/>
      </dsp:nvSpPr>
      <dsp:spPr>
        <a:xfrm>
          <a:off x="69563" y="539463"/>
          <a:ext cx="1105979" cy="110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sp3d extrusionH="28000" prstMaterial="matte"/>
        </a:bodyPr>
        <a:lstStyle/>
        <a:p>
          <a:pPr lvl="0" algn="ctr" defTabSz="2000250">
            <a:lnSpc>
              <a:spcPct val="90000"/>
            </a:lnSpc>
            <a:spcBef>
              <a:spcPct val="0"/>
            </a:spcBef>
            <a:spcAft>
              <a:spcPct val="35000"/>
            </a:spcAft>
          </a:pPr>
          <a:r>
            <a:rPr lang="ar-AE" sz="4500" b="1" kern="1200" dirty="0" smtClean="0">
              <a:ln w="1905"/>
              <a:solidFill>
                <a:schemeClr val="accent6">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التعافي</a:t>
          </a:r>
          <a:endParaRPr lang="en-US" sz="4500" kern="1200" dirty="0">
            <a:solidFill>
              <a:schemeClr val="accent6">
                <a:lumMod val="75000"/>
              </a:schemeClr>
            </a:solidFill>
            <a:latin typeface="Arabic Typesetting" pitchFamily="66" charset="-78"/>
            <a:cs typeface="Arabic Typesetting" pitchFamily="66" charset="-78"/>
          </a:endParaRPr>
        </a:p>
      </dsp:txBody>
      <dsp:txXfrm>
        <a:off x="69563" y="539463"/>
        <a:ext cx="1105979" cy="1105979"/>
      </dsp:txXfrm>
    </dsp:sp>
    <dsp:sp modelId="{FC30C00A-47F4-43C9-B765-D4DB17D256BE}">
      <dsp:nvSpPr>
        <dsp:cNvPr id="0" name=""/>
        <dsp:cNvSpPr/>
      </dsp:nvSpPr>
      <dsp:spPr>
        <a:xfrm>
          <a:off x="-258" y="469641"/>
          <a:ext cx="3124716" cy="3124716"/>
        </a:xfrm>
        <a:prstGeom prst="circularArrow">
          <a:avLst>
            <a:gd name="adj1" fmla="val 6902"/>
            <a:gd name="adj2" fmla="val 465342"/>
            <a:gd name="adj3" fmla="val 16749458"/>
            <a:gd name="adj4" fmla="val 15185200"/>
            <a:gd name="adj5" fmla="val 8052"/>
          </a:avLst>
        </a:prstGeom>
        <a:solidFill>
          <a:schemeClr val="accent6"/>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7E761-B87B-4653-8B20-50745E85CD97}">
      <dsp:nvSpPr>
        <dsp:cNvPr id="0" name=""/>
        <dsp:cNvSpPr/>
      </dsp:nvSpPr>
      <dsp:spPr>
        <a:xfrm>
          <a:off x="5779911" y="62872"/>
          <a:ext cx="2061790" cy="123707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AE" sz="3000" kern="1200" dirty="0">
              <a:effectLst>
                <a:outerShdw blurRad="38100" dist="38100" dir="2700000" algn="tl">
                  <a:srgbClr val="000000">
                    <a:alpha val="43137"/>
                  </a:srgbClr>
                </a:outerShdw>
              </a:effectLst>
              <a:latin typeface="Arabic Typesetting" pitchFamily="66" charset="-78"/>
              <a:cs typeface="Arabic Typesetting" pitchFamily="66" charset="-78"/>
            </a:rPr>
            <a:t>1. تحديد الادوار والمسؤوليات</a:t>
          </a:r>
          <a:endParaRPr lang="en-US" sz="3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5816144" y="99105"/>
        <a:ext cx="1989324" cy="1164608"/>
      </dsp:txXfrm>
    </dsp:sp>
    <dsp:sp modelId="{2C445CA8-6269-4DA6-AA0F-9916F078C0A3}">
      <dsp:nvSpPr>
        <dsp:cNvPr id="0" name=""/>
        <dsp:cNvSpPr/>
      </dsp:nvSpPr>
      <dsp:spPr>
        <a:xfrm rot="10800000">
          <a:off x="5161374" y="425747"/>
          <a:ext cx="437099" cy="5113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en-US" sz="3000" kern="1200">
            <a:effectLst>
              <a:outerShdw blurRad="38100" dist="38100" dir="2700000" algn="tl">
                <a:srgbClr val="000000">
                  <a:alpha val="43137"/>
                </a:srgbClr>
              </a:outerShdw>
            </a:effectLst>
            <a:latin typeface="Arabic Typesetting" pitchFamily="66" charset="-78"/>
            <a:cs typeface="Arabic Typesetting" pitchFamily="66" charset="-78"/>
          </a:endParaRPr>
        </a:p>
      </dsp:txBody>
      <dsp:txXfrm rot="10800000">
        <a:off x="5292504" y="528012"/>
        <a:ext cx="305969" cy="306794"/>
      </dsp:txXfrm>
    </dsp:sp>
    <dsp:sp modelId="{789289D2-B06A-409E-AF79-BB1DAA185733}">
      <dsp:nvSpPr>
        <dsp:cNvPr id="0" name=""/>
        <dsp:cNvSpPr/>
      </dsp:nvSpPr>
      <dsp:spPr>
        <a:xfrm>
          <a:off x="2893404" y="62872"/>
          <a:ext cx="2061790" cy="123707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AE" sz="3000" kern="1200" dirty="0">
              <a:effectLst>
                <a:outerShdw blurRad="38100" dist="38100" dir="2700000" algn="tl">
                  <a:srgbClr val="000000">
                    <a:alpha val="43137"/>
                  </a:srgbClr>
                </a:outerShdw>
              </a:effectLst>
              <a:latin typeface="Arabic Typesetting" pitchFamily="66" charset="-78"/>
              <a:cs typeface="Arabic Typesetting" pitchFamily="66" charset="-78"/>
            </a:rPr>
            <a:t>2. وضع </a:t>
          </a:r>
          <a:r>
            <a:rPr lang="ar-AE" sz="3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البنود المرجعية</a:t>
          </a:r>
          <a:endParaRPr lang="en-US" sz="3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2929637" y="99105"/>
        <a:ext cx="1989324" cy="1164608"/>
      </dsp:txXfrm>
    </dsp:sp>
    <dsp:sp modelId="{901F9FFB-95F6-48D1-AF52-F681717E2691}">
      <dsp:nvSpPr>
        <dsp:cNvPr id="0" name=""/>
        <dsp:cNvSpPr/>
      </dsp:nvSpPr>
      <dsp:spPr>
        <a:xfrm rot="10800000">
          <a:off x="2274867" y="425747"/>
          <a:ext cx="437099" cy="5113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en-US" sz="3000" kern="1200">
            <a:effectLst>
              <a:outerShdw blurRad="38100" dist="38100" dir="2700000" algn="tl">
                <a:srgbClr val="000000">
                  <a:alpha val="43137"/>
                </a:srgbClr>
              </a:outerShdw>
            </a:effectLst>
            <a:latin typeface="Arabic Typesetting" pitchFamily="66" charset="-78"/>
            <a:cs typeface="Arabic Typesetting" pitchFamily="66" charset="-78"/>
          </a:endParaRPr>
        </a:p>
      </dsp:txBody>
      <dsp:txXfrm rot="10800000">
        <a:off x="2405997" y="528012"/>
        <a:ext cx="305969" cy="306794"/>
      </dsp:txXfrm>
    </dsp:sp>
    <dsp:sp modelId="{1721F472-29A4-4308-86C8-F0C4E80A4DD1}">
      <dsp:nvSpPr>
        <dsp:cNvPr id="0" name=""/>
        <dsp:cNvSpPr/>
      </dsp:nvSpPr>
      <dsp:spPr>
        <a:xfrm>
          <a:off x="6898" y="62872"/>
          <a:ext cx="2061790" cy="123707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AE" sz="3000" kern="1200" dirty="0">
              <a:effectLst>
                <a:outerShdw blurRad="38100" dist="38100" dir="2700000" algn="tl">
                  <a:srgbClr val="000000">
                    <a:alpha val="43137"/>
                  </a:srgbClr>
                </a:outerShdw>
              </a:effectLst>
              <a:latin typeface="Arabic Typesetting" pitchFamily="66" charset="-78"/>
              <a:cs typeface="Arabic Typesetting" pitchFamily="66" charset="-78"/>
            </a:rPr>
            <a:t>3. </a:t>
          </a:r>
          <a:r>
            <a:rPr lang="ar-AE" sz="3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تحليل العوامل الداخلية والخارجية وإعداد سجل المخاطر</a:t>
          </a:r>
          <a:endParaRPr lang="en-US" sz="3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43131" y="99105"/>
        <a:ext cx="1989324" cy="1164608"/>
      </dsp:txXfrm>
    </dsp:sp>
    <dsp:sp modelId="{ADBF8441-32F9-4A59-8F50-67CCF831C71B}">
      <dsp:nvSpPr>
        <dsp:cNvPr id="0" name=""/>
        <dsp:cNvSpPr/>
      </dsp:nvSpPr>
      <dsp:spPr>
        <a:xfrm rot="5400000">
          <a:off x="819243" y="1444272"/>
          <a:ext cx="437099" cy="5113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en-US" sz="3000" kern="1200">
            <a:effectLst>
              <a:outerShdw blurRad="38100" dist="38100" dir="2700000" algn="tl">
                <a:srgbClr val="000000">
                  <a:alpha val="43137"/>
                </a:srgbClr>
              </a:outerShdw>
            </a:effectLst>
            <a:latin typeface="Arabic Typesetting" pitchFamily="66" charset="-78"/>
            <a:cs typeface="Arabic Typesetting" pitchFamily="66" charset="-78"/>
          </a:endParaRPr>
        </a:p>
      </dsp:txBody>
      <dsp:txXfrm rot="-5400000">
        <a:off x="884396" y="1481384"/>
        <a:ext cx="306794" cy="305969"/>
      </dsp:txXfrm>
    </dsp:sp>
    <dsp:sp modelId="{1737BD30-3D1D-4FA8-B752-30850243EFFB}">
      <dsp:nvSpPr>
        <dsp:cNvPr id="0" name=""/>
        <dsp:cNvSpPr/>
      </dsp:nvSpPr>
      <dsp:spPr>
        <a:xfrm>
          <a:off x="6898" y="2124662"/>
          <a:ext cx="2061790" cy="123707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AE" sz="3000" kern="1200" dirty="0" smtClean="0">
              <a:effectLst>
                <a:outerShdw blurRad="38100" dist="38100" dir="2700000" algn="tl">
                  <a:srgbClr val="000000">
                    <a:alpha val="43137"/>
                  </a:srgbClr>
                </a:outerShdw>
              </a:effectLst>
              <a:latin typeface="Arabic Typesetting" pitchFamily="66" charset="-78"/>
              <a:cs typeface="Arabic Typesetting" pitchFamily="66" charset="-78"/>
            </a:rPr>
            <a:t>4. وضع </a:t>
          </a:r>
          <a:r>
            <a:rPr lang="ar-AE" sz="3000" kern="1200" dirty="0">
              <a:effectLst>
                <a:outerShdw blurRad="38100" dist="38100" dir="2700000" algn="tl">
                  <a:srgbClr val="000000">
                    <a:alpha val="43137"/>
                  </a:srgbClr>
                </a:outerShdw>
              </a:effectLst>
              <a:latin typeface="Arabic Typesetting" pitchFamily="66" charset="-78"/>
              <a:cs typeface="Arabic Typesetting" pitchFamily="66" charset="-78"/>
            </a:rPr>
            <a:t>الهيكل العام وصياغة أولية لأهم بنود الخطة </a:t>
          </a:r>
          <a:r>
            <a:rPr lang="ar-AE" sz="3000" kern="1200" dirty="0" err="1">
              <a:effectLst>
                <a:outerShdw blurRad="38100" dist="38100" dir="2700000" algn="tl">
                  <a:srgbClr val="000000">
                    <a:alpha val="43137"/>
                  </a:srgbClr>
                </a:outerShdw>
              </a:effectLst>
              <a:latin typeface="Arabic Typesetting" pitchFamily="66" charset="-78"/>
              <a:cs typeface="Arabic Typesetting" pitchFamily="66" charset="-78"/>
            </a:rPr>
            <a:t>ومرتكزاتها</a:t>
          </a:r>
          <a:endParaRPr lang="en-US" sz="3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43131" y="2160895"/>
        <a:ext cx="1989324" cy="1164608"/>
      </dsp:txXfrm>
    </dsp:sp>
    <dsp:sp modelId="{4CF65B35-E496-4D27-AB16-0FBBD7ECDE2F}">
      <dsp:nvSpPr>
        <dsp:cNvPr id="0" name=""/>
        <dsp:cNvSpPr/>
      </dsp:nvSpPr>
      <dsp:spPr>
        <a:xfrm>
          <a:off x="2250126" y="2487537"/>
          <a:ext cx="437099" cy="5113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latin typeface="Arabic Typesetting" pitchFamily="66" charset="-78"/>
            <a:cs typeface="Arabic Typesetting" pitchFamily="66" charset="-78"/>
          </a:endParaRPr>
        </a:p>
      </dsp:txBody>
      <dsp:txXfrm>
        <a:off x="2250126" y="2589802"/>
        <a:ext cx="305969" cy="306794"/>
      </dsp:txXfrm>
    </dsp:sp>
    <dsp:sp modelId="{86FDC97B-CAE5-4C1A-AAEC-5A0B31EFB958}">
      <dsp:nvSpPr>
        <dsp:cNvPr id="0" name=""/>
        <dsp:cNvSpPr/>
      </dsp:nvSpPr>
      <dsp:spPr>
        <a:xfrm>
          <a:off x="2893404" y="2124662"/>
          <a:ext cx="2061790" cy="123707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AE" sz="3000" kern="1200" dirty="0" smtClean="0">
              <a:effectLst>
                <a:outerShdw blurRad="38100" dist="38100" dir="2700000" algn="tl">
                  <a:srgbClr val="000000">
                    <a:alpha val="43137"/>
                  </a:srgbClr>
                </a:outerShdw>
              </a:effectLst>
              <a:latin typeface="Arabic Typesetting" pitchFamily="66" charset="-78"/>
              <a:cs typeface="Arabic Typesetting" pitchFamily="66" charset="-78"/>
            </a:rPr>
            <a:t>5. </a:t>
          </a:r>
          <a:r>
            <a:rPr lang="ar-AE" sz="3000" kern="1200" dirty="0">
              <a:effectLst>
                <a:outerShdw blurRad="38100" dist="38100" dir="2700000" algn="tl">
                  <a:srgbClr val="000000">
                    <a:alpha val="43137"/>
                  </a:srgbClr>
                </a:outerShdw>
              </a:effectLst>
              <a:latin typeface="Arabic Typesetting" pitchFamily="66" charset="-78"/>
              <a:cs typeface="Arabic Typesetting" pitchFamily="66" charset="-78"/>
            </a:rPr>
            <a:t>دراسة </a:t>
          </a:r>
          <a:r>
            <a:rPr lang="ar-AE" sz="3000" kern="1200" dirty="0" smtClean="0">
              <a:effectLst>
                <a:outerShdw blurRad="38100" dist="38100" dir="2700000" algn="tl">
                  <a:srgbClr val="000000">
                    <a:alpha val="43137"/>
                  </a:srgbClr>
                </a:outerShdw>
              </a:effectLst>
              <a:latin typeface="Arabic Typesetting" pitchFamily="66" charset="-78"/>
              <a:cs typeface="Arabic Typesetting" pitchFamily="66" charset="-78"/>
            </a:rPr>
            <a:t>ومناقشة مع الشركاء</a:t>
          </a:r>
          <a:endParaRPr lang="en-US" sz="3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2929637" y="2160895"/>
        <a:ext cx="1989324" cy="1164608"/>
      </dsp:txXfrm>
    </dsp:sp>
    <dsp:sp modelId="{A31D68E7-9E44-4E3A-81D1-32E6E227FADF}">
      <dsp:nvSpPr>
        <dsp:cNvPr id="0" name=""/>
        <dsp:cNvSpPr/>
      </dsp:nvSpPr>
      <dsp:spPr>
        <a:xfrm>
          <a:off x="5136632" y="2487537"/>
          <a:ext cx="437099" cy="5113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en-US" sz="3000" kern="120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5136632" y="2589802"/>
        <a:ext cx="305969" cy="306794"/>
      </dsp:txXfrm>
    </dsp:sp>
    <dsp:sp modelId="{911FF900-80A2-4617-AFBF-27806565D3FC}">
      <dsp:nvSpPr>
        <dsp:cNvPr id="0" name=""/>
        <dsp:cNvSpPr/>
      </dsp:nvSpPr>
      <dsp:spPr>
        <a:xfrm>
          <a:off x="5779911" y="2124662"/>
          <a:ext cx="2061790" cy="123707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AE" sz="3000" kern="1200" dirty="0" smtClean="0">
              <a:effectLst>
                <a:outerShdw blurRad="38100" dist="38100" dir="2700000" algn="tl">
                  <a:srgbClr val="000000">
                    <a:alpha val="43137"/>
                  </a:srgbClr>
                </a:outerShdw>
              </a:effectLst>
              <a:latin typeface="Arabic Typesetting" pitchFamily="66" charset="-78"/>
              <a:cs typeface="Arabic Typesetting" pitchFamily="66" charset="-78"/>
            </a:rPr>
            <a:t>6. </a:t>
          </a:r>
          <a:r>
            <a:rPr lang="ar-AE" sz="3000" kern="1200" dirty="0">
              <a:effectLst>
                <a:outerShdw blurRad="38100" dist="38100" dir="2700000" algn="tl">
                  <a:srgbClr val="000000">
                    <a:alpha val="43137"/>
                  </a:srgbClr>
                </a:outerShdw>
              </a:effectLst>
              <a:latin typeface="Arabic Typesetting" pitchFamily="66" charset="-78"/>
              <a:cs typeface="Arabic Typesetting" pitchFamily="66" charset="-78"/>
            </a:rPr>
            <a:t>كتابة الخطة</a:t>
          </a:r>
          <a:endParaRPr lang="en-US" sz="3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5816144" y="2160895"/>
        <a:ext cx="1989324" cy="1164608"/>
      </dsp:txXfrm>
    </dsp:sp>
    <dsp:sp modelId="{5B9C4101-92EA-4897-8B72-1A2E6C88F8F1}">
      <dsp:nvSpPr>
        <dsp:cNvPr id="0" name=""/>
        <dsp:cNvSpPr/>
      </dsp:nvSpPr>
      <dsp:spPr>
        <a:xfrm rot="5400000">
          <a:off x="6592256" y="3506062"/>
          <a:ext cx="437099" cy="5113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en-US" sz="3000" kern="1200">
            <a:effectLst>
              <a:outerShdw blurRad="38100" dist="38100" dir="2700000" algn="tl">
                <a:srgbClr val="000000">
                  <a:alpha val="43137"/>
                </a:srgbClr>
              </a:outerShdw>
            </a:effectLst>
            <a:latin typeface="Arabic Typesetting" pitchFamily="66" charset="-78"/>
            <a:cs typeface="Arabic Typesetting" pitchFamily="66" charset="-78"/>
          </a:endParaRPr>
        </a:p>
      </dsp:txBody>
      <dsp:txXfrm rot="-5400000">
        <a:off x="6657409" y="3543174"/>
        <a:ext cx="306794" cy="305969"/>
      </dsp:txXfrm>
    </dsp:sp>
    <dsp:sp modelId="{505A9976-2414-4E2A-9E45-D2B2007A8745}">
      <dsp:nvSpPr>
        <dsp:cNvPr id="0" name=""/>
        <dsp:cNvSpPr/>
      </dsp:nvSpPr>
      <dsp:spPr>
        <a:xfrm>
          <a:off x="5779911" y="4186453"/>
          <a:ext cx="2061790" cy="123707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AE" sz="3000" kern="1200" dirty="0" smtClean="0">
              <a:effectLst>
                <a:outerShdw blurRad="38100" dist="38100" dir="2700000" algn="tl">
                  <a:srgbClr val="000000">
                    <a:alpha val="43137"/>
                  </a:srgbClr>
                </a:outerShdw>
              </a:effectLst>
              <a:latin typeface="Arabic Typesetting" pitchFamily="66" charset="-78"/>
              <a:cs typeface="Arabic Typesetting" pitchFamily="66" charset="-78"/>
            </a:rPr>
            <a:t>7. </a:t>
          </a:r>
          <a:r>
            <a:rPr lang="ar-AE" sz="3000" kern="1200" dirty="0">
              <a:effectLst>
                <a:outerShdw blurRad="38100" dist="38100" dir="2700000" algn="tl">
                  <a:srgbClr val="000000">
                    <a:alpha val="43137"/>
                  </a:srgbClr>
                </a:outerShdw>
              </a:effectLst>
              <a:latin typeface="Arabic Typesetting" pitchFamily="66" charset="-78"/>
              <a:cs typeface="Arabic Typesetting" pitchFamily="66" charset="-78"/>
            </a:rPr>
            <a:t>مراجعة شاملة</a:t>
          </a:r>
          <a:endParaRPr lang="en-US" sz="3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5816144" y="4222686"/>
        <a:ext cx="1989324" cy="1164608"/>
      </dsp:txXfrm>
    </dsp:sp>
    <dsp:sp modelId="{C37DAEEE-2994-4C92-8445-393F0101B0E6}">
      <dsp:nvSpPr>
        <dsp:cNvPr id="0" name=""/>
        <dsp:cNvSpPr/>
      </dsp:nvSpPr>
      <dsp:spPr>
        <a:xfrm rot="10800000">
          <a:off x="5161374" y="4549328"/>
          <a:ext cx="437099" cy="5113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en-US" sz="3000" kern="1200">
            <a:effectLst>
              <a:outerShdw blurRad="38100" dist="38100" dir="2700000" algn="tl">
                <a:srgbClr val="000000">
                  <a:alpha val="43137"/>
                </a:srgbClr>
              </a:outerShdw>
            </a:effectLst>
            <a:latin typeface="Arabic Typesetting" pitchFamily="66" charset="-78"/>
            <a:cs typeface="Arabic Typesetting" pitchFamily="66" charset="-78"/>
          </a:endParaRPr>
        </a:p>
      </dsp:txBody>
      <dsp:txXfrm rot="10800000">
        <a:off x="5292504" y="4651593"/>
        <a:ext cx="305969" cy="306794"/>
      </dsp:txXfrm>
    </dsp:sp>
    <dsp:sp modelId="{ED689BE3-7656-4961-9D91-1F9695094A88}">
      <dsp:nvSpPr>
        <dsp:cNvPr id="0" name=""/>
        <dsp:cNvSpPr/>
      </dsp:nvSpPr>
      <dsp:spPr>
        <a:xfrm>
          <a:off x="2893404" y="4186453"/>
          <a:ext cx="2061790" cy="123707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AE" sz="3000" kern="1200" dirty="0" smtClean="0">
              <a:effectLst>
                <a:outerShdw blurRad="38100" dist="38100" dir="2700000" algn="tl">
                  <a:srgbClr val="000000">
                    <a:alpha val="43137"/>
                  </a:srgbClr>
                </a:outerShdw>
              </a:effectLst>
              <a:latin typeface="Arabic Typesetting" pitchFamily="66" charset="-78"/>
              <a:cs typeface="Arabic Typesetting" pitchFamily="66" charset="-78"/>
            </a:rPr>
            <a:t>8. تعميم </a:t>
          </a:r>
          <a:r>
            <a:rPr lang="ar-AE" sz="3000" kern="1200" dirty="0">
              <a:effectLst>
                <a:outerShdw blurRad="38100" dist="38100" dir="2700000" algn="tl">
                  <a:srgbClr val="000000">
                    <a:alpha val="43137"/>
                  </a:srgbClr>
                </a:outerShdw>
              </a:effectLst>
              <a:latin typeface="Arabic Typesetting" pitchFamily="66" charset="-78"/>
              <a:cs typeface="Arabic Typesetting" pitchFamily="66" charset="-78"/>
            </a:rPr>
            <a:t>الخطة</a:t>
          </a:r>
          <a:endParaRPr lang="en-US" sz="3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2929637" y="4222686"/>
        <a:ext cx="1989324" cy="1164608"/>
      </dsp:txXfrm>
    </dsp:sp>
    <dsp:sp modelId="{5DC91D2E-03D2-43D6-88ED-0C345FF67C89}">
      <dsp:nvSpPr>
        <dsp:cNvPr id="0" name=""/>
        <dsp:cNvSpPr/>
      </dsp:nvSpPr>
      <dsp:spPr>
        <a:xfrm rot="10800000">
          <a:off x="2274867" y="4549328"/>
          <a:ext cx="437099" cy="5113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en-US" sz="3000" kern="1200">
            <a:effectLst>
              <a:outerShdw blurRad="38100" dist="38100" dir="2700000" algn="tl">
                <a:srgbClr val="000000">
                  <a:alpha val="43137"/>
                </a:srgbClr>
              </a:outerShdw>
            </a:effectLst>
            <a:latin typeface="Arabic Typesetting" pitchFamily="66" charset="-78"/>
            <a:cs typeface="Arabic Typesetting" pitchFamily="66" charset="-78"/>
          </a:endParaRPr>
        </a:p>
      </dsp:txBody>
      <dsp:txXfrm rot="10800000">
        <a:off x="2405997" y="4651593"/>
        <a:ext cx="305969" cy="306794"/>
      </dsp:txXfrm>
    </dsp:sp>
    <dsp:sp modelId="{C24F1DC0-AC79-4AA0-963A-8D16E92C6DD1}">
      <dsp:nvSpPr>
        <dsp:cNvPr id="0" name=""/>
        <dsp:cNvSpPr/>
      </dsp:nvSpPr>
      <dsp:spPr>
        <a:xfrm>
          <a:off x="6898" y="4186453"/>
          <a:ext cx="2061790" cy="123707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AE" sz="3000" kern="1200" dirty="0" smtClean="0">
              <a:effectLst>
                <a:outerShdw blurRad="38100" dist="38100" dir="2700000" algn="tl">
                  <a:srgbClr val="000000">
                    <a:alpha val="43137"/>
                  </a:srgbClr>
                </a:outerShdw>
              </a:effectLst>
              <a:latin typeface="Arabic Typesetting" pitchFamily="66" charset="-78"/>
              <a:cs typeface="Arabic Typesetting" pitchFamily="66" charset="-78"/>
            </a:rPr>
            <a:t>9. التدقيق وإجراء التمارين والمراجعة</a:t>
          </a:r>
          <a:endParaRPr lang="en-US" sz="3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43131" y="4222686"/>
        <a:ext cx="1989324" cy="11646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43542-5FE8-4749-B3B2-53C186597335}">
      <dsp:nvSpPr>
        <dsp:cNvPr id="0" name=""/>
        <dsp:cNvSpPr/>
      </dsp:nvSpPr>
      <dsp:spPr>
        <a:xfrm>
          <a:off x="31577" y="2816640"/>
          <a:ext cx="8198022" cy="894995"/>
        </a:xfrm>
        <a:prstGeom prst="roundRect">
          <a:avLst>
            <a:gd name="adj" fmla="val 10000"/>
          </a:avLst>
        </a:prstGeom>
        <a:gradFill flip="none" rotWithShape="0">
          <a:gsLst>
            <a:gs pos="0">
              <a:srgbClr val="9A3E00">
                <a:shade val="30000"/>
                <a:satMod val="115000"/>
              </a:srgbClr>
            </a:gs>
            <a:gs pos="50000">
              <a:srgbClr val="9A3E00">
                <a:shade val="67500"/>
                <a:satMod val="115000"/>
              </a:srgbClr>
            </a:gs>
            <a:gs pos="100000">
              <a:srgbClr val="9A3E00">
                <a:shade val="100000"/>
                <a:satMod val="115000"/>
              </a:srgbClr>
            </a:gs>
          </a:gsLst>
          <a:lin ang="18900000" scaled="1"/>
          <a:tileRect/>
        </a:gradFill>
        <a:ln>
          <a:noFill/>
        </a:ln>
        <a:effectLst>
          <a:outerShdw blurRad="63500" sx="102000" sy="102000" algn="ctr"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ar-AE"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المرخص لهم، البرونزي، </a:t>
          </a:r>
          <a:r>
            <a:rPr lang="ar-AE"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العملياتي</a:t>
          </a:r>
          <a:r>
            <a:rPr lang="ar-AE"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/التشغيلي</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770193" y="2816640"/>
        <a:ext cx="2459406" cy="894995"/>
      </dsp:txXfrm>
    </dsp:sp>
    <dsp:sp modelId="{415A9A68-7553-49BD-B536-F06B22BD76C0}">
      <dsp:nvSpPr>
        <dsp:cNvPr id="0" name=""/>
        <dsp:cNvSpPr/>
      </dsp:nvSpPr>
      <dsp:spPr>
        <a:xfrm>
          <a:off x="15788" y="1815483"/>
          <a:ext cx="8198022" cy="894995"/>
        </a:xfrm>
        <a:prstGeom prst="roundRect">
          <a:avLst>
            <a:gd name="adj" fmla="val 10000"/>
          </a:avLst>
        </a:prstGeom>
        <a:gradFill flip="none" rotWithShape="0">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a:noFill/>
        </a:ln>
        <a:effectLst>
          <a:outerShdw blurRad="63500" sx="102000" sy="102000" algn="ctr"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ar-AE"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القطاع، الفضي، التكتيكي</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754404" y="1815483"/>
        <a:ext cx="2459406" cy="894995"/>
      </dsp:txXfrm>
    </dsp:sp>
    <dsp:sp modelId="{87F1EDB5-A840-487B-838D-94FCFA356016}">
      <dsp:nvSpPr>
        <dsp:cNvPr id="0" name=""/>
        <dsp:cNvSpPr/>
      </dsp:nvSpPr>
      <dsp:spPr>
        <a:xfrm>
          <a:off x="15788" y="771322"/>
          <a:ext cx="8198022" cy="894995"/>
        </a:xfrm>
        <a:prstGeom prst="roundRect">
          <a:avLst>
            <a:gd name="adj" fmla="val 10000"/>
          </a:avLst>
        </a:prstGeom>
        <a:gradFill flip="none" rotWithShape="0">
          <a:gsLst>
            <a:gs pos="0">
              <a:srgbClr val="CC9900">
                <a:shade val="30000"/>
                <a:satMod val="115000"/>
              </a:srgbClr>
            </a:gs>
            <a:gs pos="50000">
              <a:srgbClr val="CC9900">
                <a:shade val="67500"/>
                <a:satMod val="115000"/>
              </a:srgbClr>
            </a:gs>
            <a:gs pos="100000">
              <a:srgbClr val="CC9900">
                <a:shade val="100000"/>
                <a:satMod val="115000"/>
              </a:srgbClr>
            </a:gs>
          </a:gsLst>
          <a:lin ang="18900000" scaled="1"/>
          <a:tileRect/>
        </a:gradFill>
        <a:ln>
          <a:noFill/>
        </a:ln>
        <a:effectLst>
          <a:outerShdw blurRad="63500" sx="102000" sy="102000" algn="ctr"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ar-AE"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المستوى الوطني، الذهبي، الاستراتيجي</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754404" y="771322"/>
        <a:ext cx="2459406" cy="894995"/>
      </dsp:txXfrm>
    </dsp:sp>
    <dsp:sp modelId="{375BD571-C078-4F2A-B8ED-108ED3E30C85}">
      <dsp:nvSpPr>
        <dsp:cNvPr id="0" name=""/>
        <dsp:cNvSpPr/>
      </dsp:nvSpPr>
      <dsp:spPr>
        <a:xfrm>
          <a:off x="1534054" y="845905"/>
          <a:ext cx="2186943" cy="74582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1555899" y="867750"/>
        <a:ext cx="2143253" cy="702139"/>
      </dsp:txXfrm>
    </dsp:sp>
    <dsp:sp modelId="{056B3E16-E74F-45CC-ADB1-8CAE4C0C9E7E}">
      <dsp:nvSpPr>
        <dsp:cNvPr id="0" name=""/>
        <dsp:cNvSpPr/>
      </dsp:nvSpPr>
      <dsp:spPr>
        <a:xfrm>
          <a:off x="2581806" y="1591734"/>
          <a:ext cx="91440" cy="298331"/>
        </a:xfrm>
        <a:custGeom>
          <a:avLst/>
          <a:gdLst/>
          <a:ahLst/>
          <a:cxnLst/>
          <a:rect l="0" t="0" r="0" b="0"/>
          <a:pathLst>
            <a:path>
              <a:moveTo>
                <a:pt x="45720" y="0"/>
              </a:moveTo>
              <a:lnTo>
                <a:pt x="45720" y="2983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FF3550-19DE-440C-BA25-70F341FC8846}">
      <dsp:nvSpPr>
        <dsp:cNvPr id="0" name=""/>
        <dsp:cNvSpPr/>
      </dsp:nvSpPr>
      <dsp:spPr>
        <a:xfrm>
          <a:off x="1810776" y="1890066"/>
          <a:ext cx="1633500" cy="74582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1832621" y="1911911"/>
        <a:ext cx="1589810" cy="702139"/>
      </dsp:txXfrm>
    </dsp:sp>
    <dsp:sp modelId="{2CF6FE44-BCF1-419C-B0CB-59343B4A0115}">
      <dsp:nvSpPr>
        <dsp:cNvPr id="0" name=""/>
        <dsp:cNvSpPr/>
      </dsp:nvSpPr>
      <dsp:spPr>
        <a:xfrm>
          <a:off x="2627526" y="2635896"/>
          <a:ext cx="2372050" cy="298331"/>
        </a:xfrm>
        <a:custGeom>
          <a:avLst/>
          <a:gdLst/>
          <a:ahLst/>
          <a:cxnLst/>
          <a:rect l="0" t="0" r="0" b="0"/>
          <a:pathLst>
            <a:path>
              <a:moveTo>
                <a:pt x="0" y="0"/>
              </a:moveTo>
              <a:lnTo>
                <a:pt x="0" y="149165"/>
              </a:lnTo>
              <a:lnTo>
                <a:pt x="2372050" y="149165"/>
              </a:lnTo>
              <a:lnTo>
                <a:pt x="2372050" y="2983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FEE865-B268-4DCC-A857-361D06863212}">
      <dsp:nvSpPr>
        <dsp:cNvPr id="0" name=""/>
        <dsp:cNvSpPr/>
      </dsp:nvSpPr>
      <dsp:spPr>
        <a:xfrm>
          <a:off x="4586235" y="2934228"/>
          <a:ext cx="826684" cy="727362"/>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endParaRPr lang="en-US" sz="3100" kern="1200" dirty="0"/>
        </a:p>
      </dsp:txBody>
      <dsp:txXfrm>
        <a:off x="4607539" y="2955532"/>
        <a:ext cx="784076" cy="684754"/>
      </dsp:txXfrm>
    </dsp:sp>
    <dsp:sp modelId="{3F1D7400-693F-4D46-8A9C-0A93A29339CB}">
      <dsp:nvSpPr>
        <dsp:cNvPr id="0" name=""/>
        <dsp:cNvSpPr/>
      </dsp:nvSpPr>
      <dsp:spPr>
        <a:xfrm>
          <a:off x="2627526" y="2635896"/>
          <a:ext cx="1174882" cy="298331"/>
        </a:xfrm>
        <a:custGeom>
          <a:avLst/>
          <a:gdLst/>
          <a:ahLst/>
          <a:cxnLst/>
          <a:rect l="0" t="0" r="0" b="0"/>
          <a:pathLst>
            <a:path>
              <a:moveTo>
                <a:pt x="0" y="0"/>
              </a:moveTo>
              <a:lnTo>
                <a:pt x="0" y="149165"/>
              </a:lnTo>
              <a:lnTo>
                <a:pt x="1174882" y="149165"/>
              </a:lnTo>
              <a:lnTo>
                <a:pt x="1174882" y="2983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D293A-C1CE-44D4-A673-2DEE2BE7D563}">
      <dsp:nvSpPr>
        <dsp:cNvPr id="0" name=""/>
        <dsp:cNvSpPr/>
      </dsp:nvSpPr>
      <dsp:spPr>
        <a:xfrm>
          <a:off x="3354207" y="2934228"/>
          <a:ext cx="896404" cy="796180"/>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3377526" y="2957547"/>
        <a:ext cx="849766" cy="749542"/>
      </dsp:txXfrm>
    </dsp:sp>
    <dsp:sp modelId="{A6802E0F-E9AB-46DA-B035-D1031AD8C3DB}">
      <dsp:nvSpPr>
        <dsp:cNvPr id="0" name=""/>
        <dsp:cNvSpPr/>
      </dsp:nvSpPr>
      <dsp:spPr>
        <a:xfrm>
          <a:off x="2394335" y="2635896"/>
          <a:ext cx="233191" cy="289374"/>
        </a:xfrm>
        <a:custGeom>
          <a:avLst/>
          <a:gdLst/>
          <a:ahLst/>
          <a:cxnLst/>
          <a:rect l="0" t="0" r="0" b="0"/>
          <a:pathLst>
            <a:path>
              <a:moveTo>
                <a:pt x="233191" y="0"/>
              </a:moveTo>
              <a:lnTo>
                <a:pt x="233191" y="144687"/>
              </a:lnTo>
              <a:lnTo>
                <a:pt x="0" y="144687"/>
              </a:lnTo>
              <a:lnTo>
                <a:pt x="0" y="2893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15889C-9C3D-4ACA-82E9-E54104015443}">
      <dsp:nvSpPr>
        <dsp:cNvPr id="0" name=""/>
        <dsp:cNvSpPr/>
      </dsp:nvSpPr>
      <dsp:spPr>
        <a:xfrm>
          <a:off x="1834963" y="2925270"/>
          <a:ext cx="1118744" cy="745829"/>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1856808" y="2947115"/>
        <a:ext cx="1075054" cy="702139"/>
      </dsp:txXfrm>
    </dsp:sp>
    <dsp:sp modelId="{F5054996-475D-4899-9519-E20C0A9824FA}">
      <dsp:nvSpPr>
        <dsp:cNvPr id="0" name=""/>
        <dsp:cNvSpPr/>
      </dsp:nvSpPr>
      <dsp:spPr>
        <a:xfrm>
          <a:off x="1293351" y="2635896"/>
          <a:ext cx="1334175" cy="360578"/>
        </a:xfrm>
        <a:custGeom>
          <a:avLst/>
          <a:gdLst/>
          <a:ahLst/>
          <a:cxnLst/>
          <a:rect l="0" t="0" r="0" b="0"/>
          <a:pathLst>
            <a:path>
              <a:moveTo>
                <a:pt x="1334175" y="0"/>
              </a:moveTo>
              <a:lnTo>
                <a:pt x="1334175" y="180289"/>
              </a:lnTo>
              <a:lnTo>
                <a:pt x="0" y="180289"/>
              </a:lnTo>
              <a:lnTo>
                <a:pt x="0" y="3605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03900-FE16-45A5-8EE1-ECCBBEA95943}">
      <dsp:nvSpPr>
        <dsp:cNvPr id="0" name=""/>
        <dsp:cNvSpPr/>
      </dsp:nvSpPr>
      <dsp:spPr>
        <a:xfrm>
          <a:off x="909392" y="2996474"/>
          <a:ext cx="767917" cy="644747"/>
        </a:xfrm>
        <a:prstGeom prst="roundRect">
          <a:avLst>
            <a:gd name="adj" fmla="val 10000"/>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928276" y="3015358"/>
        <a:ext cx="730149" cy="606979"/>
      </dsp:txXfrm>
    </dsp:sp>
    <dsp:sp modelId="{A4CEA4E4-CF57-4460-A141-B3E389F38737}">
      <dsp:nvSpPr>
        <dsp:cNvPr id="0" name=""/>
        <dsp:cNvSpPr/>
      </dsp:nvSpPr>
      <dsp:spPr>
        <a:xfrm>
          <a:off x="309271" y="2635896"/>
          <a:ext cx="2318255" cy="298331"/>
        </a:xfrm>
        <a:custGeom>
          <a:avLst/>
          <a:gdLst/>
          <a:ahLst/>
          <a:cxnLst/>
          <a:rect l="0" t="0" r="0" b="0"/>
          <a:pathLst>
            <a:path>
              <a:moveTo>
                <a:pt x="2318255" y="0"/>
              </a:moveTo>
              <a:lnTo>
                <a:pt x="2318255" y="149165"/>
              </a:lnTo>
              <a:lnTo>
                <a:pt x="0" y="149165"/>
              </a:lnTo>
              <a:lnTo>
                <a:pt x="0" y="2983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9BA3FB-F615-4EAA-A6A5-4E70F56856E2}">
      <dsp:nvSpPr>
        <dsp:cNvPr id="0" name=""/>
        <dsp:cNvSpPr/>
      </dsp:nvSpPr>
      <dsp:spPr>
        <a:xfrm>
          <a:off x="0" y="2934228"/>
          <a:ext cx="618542" cy="745829"/>
        </a:xfrm>
        <a:prstGeom prst="roundRect">
          <a:avLst>
            <a:gd name="adj" fmla="val 10000"/>
          </a:avLst>
        </a:prstGeom>
        <a:no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t>
          </a:r>
          <a:endParaRPr lang="en-US" sz="3200" kern="1200" dirty="0"/>
        </a:p>
      </dsp:txBody>
      <dsp:txXfrm>
        <a:off x="18116" y="2952344"/>
        <a:ext cx="582310" cy="7095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D7842-628E-416D-B096-0E59642CD13A}">
      <dsp:nvSpPr>
        <dsp:cNvPr id="0" name=""/>
        <dsp:cNvSpPr/>
      </dsp:nvSpPr>
      <dsp:spPr>
        <a:xfrm rot="10800000">
          <a:off x="5661442" y="1375257"/>
          <a:ext cx="1304816" cy="1146119"/>
        </a:xfrm>
        <a:prstGeom prst="bentArrow">
          <a:avLst>
            <a:gd name="adj1" fmla="val 32840"/>
            <a:gd name="adj2" fmla="val 25000"/>
            <a:gd name="adj3" fmla="val 35780"/>
            <a:gd name="adj4" fmla="val 0"/>
          </a:avLst>
        </a:prstGeom>
        <a:gradFill rotWithShape="0">
          <a:gsLst>
            <a:gs pos="0">
              <a:schemeClr val="accent6">
                <a:tint val="50000"/>
                <a:hueOff val="0"/>
                <a:satOff val="0"/>
                <a:lumOff val="0"/>
                <a:alphaOff val="0"/>
                <a:shade val="51000"/>
                <a:satMod val="130000"/>
              </a:schemeClr>
            </a:gs>
            <a:gs pos="80000">
              <a:schemeClr val="accent6">
                <a:tint val="50000"/>
                <a:hueOff val="0"/>
                <a:satOff val="0"/>
                <a:lumOff val="0"/>
                <a:alphaOff val="0"/>
                <a:shade val="93000"/>
                <a:satMod val="130000"/>
              </a:schemeClr>
            </a:gs>
            <a:gs pos="100000">
              <a:schemeClr val="accent6">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E89100C-AC4F-494A-B15B-F0356409000C}">
      <dsp:nvSpPr>
        <dsp:cNvPr id="0" name=""/>
        <dsp:cNvSpPr/>
      </dsp:nvSpPr>
      <dsp:spPr>
        <a:xfrm>
          <a:off x="5241044" y="25412"/>
          <a:ext cx="1929391" cy="1350511"/>
        </a:xfrm>
        <a:prstGeom prst="roundRect">
          <a:avLst>
            <a:gd name="adj" fmla="val 16670"/>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AE" sz="3100" kern="1200" dirty="0" smtClean="0">
              <a:effectLst>
                <a:outerShdw blurRad="38100" dist="38100" dir="2700000" algn="tl">
                  <a:srgbClr val="000000">
                    <a:alpha val="43137"/>
                  </a:srgbClr>
                </a:outerShdw>
              </a:effectLst>
              <a:latin typeface="Arabic Typesetting" pitchFamily="66" charset="-78"/>
              <a:cs typeface="Arabic Typesetting" pitchFamily="66" charset="-78"/>
            </a:rPr>
            <a:t>تحديد المخاطر والتهديدات</a:t>
          </a:r>
          <a:endParaRPr lang="en-US" sz="31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5306982" y="91350"/>
        <a:ext cx="1797515" cy="1218635"/>
      </dsp:txXfrm>
    </dsp:sp>
    <dsp:sp modelId="{C79C8DF6-1290-467B-99AC-DD6549575713}">
      <dsp:nvSpPr>
        <dsp:cNvPr id="0" name=""/>
        <dsp:cNvSpPr/>
      </dsp:nvSpPr>
      <dsp:spPr>
        <a:xfrm>
          <a:off x="3858052" y="154214"/>
          <a:ext cx="1403255" cy="1091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r" defTabSz="889000" rtl="1">
            <a:lnSpc>
              <a:spcPct val="90000"/>
            </a:lnSpc>
            <a:spcBef>
              <a:spcPct val="0"/>
            </a:spcBef>
            <a:spcAft>
              <a:spcPct val="15000"/>
            </a:spcAft>
            <a:buChar char="••"/>
          </a:pPr>
          <a:r>
            <a:rPr lang="ar-AE" sz="2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تحديد الفجوات</a:t>
          </a:r>
          <a:endParaRPr lang="en-US" sz="2000" kern="1200" dirty="0">
            <a:effectLst>
              <a:outerShdw blurRad="38100" dist="38100" dir="2700000" algn="tl">
                <a:srgbClr val="000000">
                  <a:alpha val="43137"/>
                </a:srgbClr>
              </a:outerShdw>
            </a:effectLst>
            <a:latin typeface="Arabic Typesetting" pitchFamily="66" charset="-78"/>
            <a:cs typeface="Arabic Typesetting" pitchFamily="66" charset="-78"/>
          </a:endParaRPr>
        </a:p>
        <a:p>
          <a:pPr marL="228600" lvl="1" indent="-228600" algn="r" defTabSz="889000" rtl="1">
            <a:lnSpc>
              <a:spcPct val="90000"/>
            </a:lnSpc>
            <a:spcBef>
              <a:spcPct val="0"/>
            </a:spcBef>
            <a:spcAft>
              <a:spcPct val="15000"/>
            </a:spcAft>
            <a:buChar char="••"/>
          </a:pPr>
          <a:r>
            <a:rPr lang="ar-AE" sz="2000" kern="1200" dirty="0" smtClean="0">
              <a:effectLst>
                <a:outerShdw blurRad="38100" dist="38100" dir="2700000" algn="tl">
                  <a:srgbClr val="000000">
                    <a:alpha val="43137"/>
                  </a:srgbClr>
                </a:outerShdw>
              </a:effectLst>
              <a:latin typeface="Arabic Typesetting" pitchFamily="66" charset="-78"/>
              <a:cs typeface="Arabic Typesetting" pitchFamily="66" charset="-78"/>
            </a:rPr>
            <a:t>قراءة الافق</a:t>
          </a:r>
          <a:endParaRPr lang="en-US" sz="2000" kern="1200" dirty="0">
            <a:effectLst>
              <a:outerShdw blurRad="38100" dist="38100" dir="2700000" algn="tl">
                <a:srgbClr val="000000">
                  <a:alpha val="43137"/>
                </a:srgbClr>
              </a:outerShdw>
            </a:effectLst>
            <a:latin typeface="Arabic Typesetting" pitchFamily="66" charset="-78"/>
            <a:cs typeface="Arabic Typesetting" pitchFamily="66" charset="-78"/>
          </a:endParaRPr>
        </a:p>
        <a:p>
          <a:pPr marL="228600" lvl="1" indent="-228600" algn="r" defTabSz="889000" rtl="1">
            <a:lnSpc>
              <a:spcPct val="90000"/>
            </a:lnSpc>
            <a:spcBef>
              <a:spcPct val="0"/>
            </a:spcBef>
            <a:spcAft>
              <a:spcPct val="15000"/>
            </a:spcAft>
            <a:buChar char="••"/>
          </a:pPr>
          <a:endParaRPr lang="en-US" sz="2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858052" y="154214"/>
        <a:ext cx="1403255" cy="1091542"/>
      </dsp:txXfrm>
    </dsp:sp>
    <dsp:sp modelId="{B4CF79AB-15EB-4A21-AD50-D346D840A0D3}">
      <dsp:nvSpPr>
        <dsp:cNvPr id="0" name=""/>
        <dsp:cNvSpPr/>
      </dsp:nvSpPr>
      <dsp:spPr>
        <a:xfrm rot="10800000">
          <a:off x="4071498" y="2892327"/>
          <a:ext cx="1304816" cy="1146119"/>
        </a:xfrm>
        <a:prstGeom prst="bentArrow">
          <a:avLst>
            <a:gd name="adj1" fmla="val 32840"/>
            <a:gd name="adj2" fmla="val 25000"/>
            <a:gd name="adj3" fmla="val 35780"/>
            <a:gd name="adj4" fmla="val 0"/>
          </a:avLst>
        </a:prstGeom>
        <a:gradFill rotWithShape="0">
          <a:gsLst>
            <a:gs pos="0">
              <a:schemeClr val="accent6">
                <a:tint val="50000"/>
                <a:hueOff val="-92480"/>
                <a:satOff val="-1242"/>
                <a:lumOff val="8330"/>
                <a:alphaOff val="0"/>
                <a:shade val="51000"/>
                <a:satMod val="130000"/>
              </a:schemeClr>
            </a:gs>
            <a:gs pos="80000">
              <a:schemeClr val="accent6">
                <a:tint val="50000"/>
                <a:hueOff val="-92480"/>
                <a:satOff val="-1242"/>
                <a:lumOff val="8330"/>
                <a:alphaOff val="0"/>
                <a:shade val="93000"/>
                <a:satMod val="130000"/>
              </a:schemeClr>
            </a:gs>
            <a:gs pos="100000">
              <a:schemeClr val="accent6">
                <a:tint val="50000"/>
                <a:hueOff val="-92480"/>
                <a:satOff val="-1242"/>
                <a:lumOff val="8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50027DA-AC82-439C-B11A-21DF3AB95FB8}">
      <dsp:nvSpPr>
        <dsp:cNvPr id="0" name=""/>
        <dsp:cNvSpPr/>
      </dsp:nvSpPr>
      <dsp:spPr>
        <a:xfrm>
          <a:off x="3651100" y="1542481"/>
          <a:ext cx="1929391" cy="1350511"/>
        </a:xfrm>
        <a:prstGeom prst="roundRect">
          <a:avLst>
            <a:gd name="adj" fmla="val 16670"/>
          </a:avLst>
        </a:prstGeom>
        <a:gradFill rotWithShape="0">
          <a:gsLst>
            <a:gs pos="0">
              <a:schemeClr val="accent6">
                <a:shade val="80000"/>
                <a:hueOff val="-190846"/>
                <a:satOff val="8505"/>
                <a:lumOff val="11889"/>
                <a:alphaOff val="0"/>
                <a:shade val="51000"/>
                <a:satMod val="130000"/>
              </a:schemeClr>
            </a:gs>
            <a:gs pos="80000">
              <a:schemeClr val="accent6">
                <a:shade val="80000"/>
                <a:hueOff val="-190846"/>
                <a:satOff val="8505"/>
                <a:lumOff val="11889"/>
                <a:alphaOff val="0"/>
                <a:shade val="93000"/>
                <a:satMod val="130000"/>
              </a:schemeClr>
            </a:gs>
            <a:gs pos="100000">
              <a:schemeClr val="accent6">
                <a:shade val="80000"/>
                <a:hueOff val="-190846"/>
                <a:satOff val="8505"/>
                <a:lumOff val="118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AE" sz="3100" kern="1200" dirty="0" smtClean="0">
              <a:effectLst>
                <a:outerShdw blurRad="38100" dist="38100" dir="2700000" algn="tl">
                  <a:srgbClr val="000000">
                    <a:alpha val="43137"/>
                  </a:srgbClr>
                </a:outerShdw>
              </a:effectLst>
              <a:latin typeface="Arabic Typesetting" pitchFamily="66" charset="-78"/>
              <a:cs typeface="Arabic Typesetting" pitchFamily="66" charset="-78"/>
            </a:rPr>
            <a:t>تحليل وتقييم المخاطر والتهديدات</a:t>
          </a:r>
          <a:endParaRPr lang="en-US" sz="31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717038" y="1608419"/>
        <a:ext cx="1797515" cy="1218635"/>
      </dsp:txXfrm>
    </dsp:sp>
    <dsp:sp modelId="{7E261491-AD81-44F3-B653-E85A8D92B938}">
      <dsp:nvSpPr>
        <dsp:cNvPr id="0" name=""/>
        <dsp:cNvSpPr/>
      </dsp:nvSpPr>
      <dsp:spPr>
        <a:xfrm>
          <a:off x="1528129" y="1671283"/>
          <a:ext cx="2129467" cy="1091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r" defTabSz="889000" rtl="1">
            <a:lnSpc>
              <a:spcPct val="90000"/>
            </a:lnSpc>
            <a:spcBef>
              <a:spcPct val="0"/>
            </a:spcBef>
            <a:spcAft>
              <a:spcPct val="15000"/>
            </a:spcAft>
            <a:buChar char="••"/>
          </a:pPr>
          <a:r>
            <a:rPr lang="ar-AE" sz="2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الاحتمالية</a:t>
          </a:r>
          <a:endParaRPr lang="en-US" sz="2000" kern="1200" dirty="0">
            <a:effectLst>
              <a:outerShdw blurRad="38100" dist="38100" dir="2700000" algn="tl">
                <a:srgbClr val="000000">
                  <a:alpha val="43137"/>
                </a:srgbClr>
              </a:outerShdw>
            </a:effectLst>
            <a:latin typeface="Arabic Typesetting" pitchFamily="66" charset="-78"/>
            <a:cs typeface="Arabic Typesetting" pitchFamily="66" charset="-78"/>
          </a:endParaRPr>
        </a:p>
        <a:p>
          <a:pPr marL="228600" lvl="1" indent="-228600" algn="r" defTabSz="889000" rtl="1">
            <a:lnSpc>
              <a:spcPct val="90000"/>
            </a:lnSpc>
            <a:spcBef>
              <a:spcPct val="0"/>
            </a:spcBef>
            <a:spcAft>
              <a:spcPct val="15000"/>
            </a:spcAft>
            <a:buChar char="••"/>
          </a:pPr>
          <a:r>
            <a:rPr lang="ar-AE" sz="2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الأثر</a:t>
          </a:r>
          <a:endParaRPr lang="en-US" sz="2000" kern="1200" dirty="0">
            <a:effectLst>
              <a:outerShdw blurRad="38100" dist="38100" dir="2700000" algn="tl">
                <a:srgbClr val="000000">
                  <a:alpha val="43137"/>
                </a:srgbClr>
              </a:outerShdw>
            </a:effectLst>
            <a:latin typeface="Arabic Typesetting" pitchFamily="66" charset="-78"/>
            <a:cs typeface="Arabic Typesetting" pitchFamily="66" charset="-78"/>
          </a:endParaRPr>
        </a:p>
        <a:p>
          <a:pPr marL="228600" lvl="1" indent="-228600" algn="r" defTabSz="889000" rtl="1">
            <a:lnSpc>
              <a:spcPct val="90000"/>
            </a:lnSpc>
            <a:spcBef>
              <a:spcPct val="0"/>
            </a:spcBef>
            <a:spcAft>
              <a:spcPct val="15000"/>
            </a:spcAft>
            <a:buChar char="••"/>
          </a:pPr>
          <a:r>
            <a:rPr lang="ar-AE" sz="2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امكانية الاكتشاف</a:t>
          </a:r>
          <a:endParaRPr lang="en-US" sz="2000" kern="1200" dirty="0">
            <a:effectLst>
              <a:outerShdw blurRad="38100" dist="38100" dir="2700000" algn="tl">
                <a:srgbClr val="000000">
                  <a:alpha val="43137"/>
                </a:srgbClr>
              </a:outerShdw>
            </a:effectLst>
            <a:latin typeface="Arabic Typesetting" pitchFamily="66" charset="-78"/>
            <a:cs typeface="Arabic Typesetting" pitchFamily="66" charset="-78"/>
          </a:endParaRPr>
        </a:p>
        <a:p>
          <a:pPr marL="228600" lvl="1" indent="-228600" algn="r" defTabSz="889000" rtl="1">
            <a:lnSpc>
              <a:spcPct val="90000"/>
            </a:lnSpc>
            <a:spcBef>
              <a:spcPct val="0"/>
            </a:spcBef>
            <a:spcAft>
              <a:spcPct val="15000"/>
            </a:spcAft>
            <a:buChar char="••"/>
          </a:pPr>
          <a:r>
            <a:rPr lang="ar-AE" sz="2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السيناريو المعقول لأسوأ الأحوال</a:t>
          </a:r>
          <a:endParaRPr lang="en-US" sz="2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1528129" y="1671283"/>
        <a:ext cx="2129467" cy="1091542"/>
      </dsp:txXfrm>
    </dsp:sp>
    <dsp:sp modelId="{9D9C99E7-5745-4938-88B4-1281A73DB2B5}">
      <dsp:nvSpPr>
        <dsp:cNvPr id="0" name=""/>
        <dsp:cNvSpPr/>
      </dsp:nvSpPr>
      <dsp:spPr>
        <a:xfrm>
          <a:off x="2061156" y="3059551"/>
          <a:ext cx="1929391" cy="1350511"/>
        </a:xfrm>
        <a:prstGeom prst="roundRect">
          <a:avLst>
            <a:gd name="adj" fmla="val 16670"/>
          </a:avLst>
        </a:prstGeom>
        <a:gradFill rotWithShape="0">
          <a:gsLst>
            <a:gs pos="0">
              <a:schemeClr val="accent6">
                <a:shade val="80000"/>
                <a:hueOff val="-381692"/>
                <a:satOff val="17009"/>
                <a:lumOff val="23779"/>
                <a:alphaOff val="0"/>
                <a:shade val="51000"/>
                <a:satMod val="130000"/>
              </a:schemeClr>
            </a:gs>
            <a:gs pos="80000">
              <a:schemeClr val="accent6">
                <a:shade val="80000"/>
                <a:hueOff val="-381692"/>
                <a:satOff val="17009"/>
                <a:lumOff val="23779"/>
                <a:alphaOff val="0"/>
                <a:shade val="93000"/>
                <a:satMod val="130000"/>
              </a:schemeClr>
            </a:gs>
            <a:gs pos="100000">
              <a:schemeClr val="accent6">
                <a:shade val="80000"/>
                <a:hueOff val="-381692"/>
                <a:satOff val="17009"/>
                <a:lumOff val="237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AE" sz="3100" kern="1200" dirty="0" smtClean="0">
              <a:effectLst>
                <a:outerShdw blurRad="38100" dist="38100" dir="2700000" algn="tl">
                  <a:srgbClr val="000000">
                    <a:alpha val="43137"/>
                  </a:srgbClr>
                </a:outerShdw>
              </a:effectLst>
              <a:latin typeface="Arabic Typesetting" pitchFamily="66" charset="-78"/>
              <a:cs typeface="Arabic Typesetting" pitchFamily="66" charset="-78"/>
            </a:rPr>
            <a:t>تحديد الجهات</a:t>
          </a:r>
          <a:endParaRPr lang="en-US" sz="31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2127094" y="3125489"/>
        <a:ext cx="1797515" cy="1218635"/>
      </dsp:txXfrm>
    </dsp:sp>
    <dsp:sp modelId="{C1AD8481-1C9F-4249-9218-13E7EFF33B12}">
      <dsp:nvSpPr>
        <dsp:cNvPr id="0" name=""/>
        <dsp:cNvSpPr/>
      </dsp:nvSpPr>
      <dsp:spPr>
        <a:xfrm>
          <a:off x="678164" y="3188353"/>
          <a:ext cx="1403255" cy="1091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r" defTabSz="889000" rtl="1">
            <a:lnSpc>
              <a:spcPct val="90000"/>
            </a:lnSpc>
            <a:spcBef>
              <a:spcPct val="0"/>
            </a:spcBef>
            <a:spcAft>
              <a:spcPct val="15000"/>
            </a:spcAft>
            <a:buChar char="••"/>
          </a:pPr>
          <a:r>
            <a:rPr lang="ar-AE" sz="2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ضمن الاختصاص</a:t>
          </a:r>
          <a:endParaRPr lang="en-US" sz="2000" kern="1200" dirty="0">
            <a:effectLst>
              <a:outerShdw blurRad="38100" dist="38100" dir="2700000" algn="tl">
                <a:srgbClr val="000000">
                  <a:alpha val="43137"/>
                </a:srgbClr>
              </a:outerShdw>
            </a:effectLst>
            <a:latin typeface="Arabic Typesetting" pitchFamily="66" charset="-78"/>
            <a:cs typeface="Arabic Typesetting" pitchFamily="66" charset="-78"/>
          </a:endParaRPr>
        </a:p>
        <a:p>
          <a:pPr marL="228600" lvl="1" indent="-228600" algn="r" defTabSz="889000" rtl="1">
            <a:lnSpc>
              <a:spcPct val="90000"/>
            </a:lnSpc>
            <a:spcBef>
              <a:spcPct val="0"/>
            </a:spcBef>
            <a:spcAft>
              <a:spcPct val="15000"/>
            </a:spcAft>
            <a:buChar char="••"/>
          </a:pPr>
          <a:r>
            <a:rPr lang="ar-AE" sz="2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الاكثر مقدرة</a:t>
          </a:r>
          <a:endParaRPr lang="en-US" sz="2000" kern="1200" dirty="0">
            <a:effectLst>
              <a:outerShdw blurRad="38100" dist="38100" dir="2700000" algn="tl">
                <a:srgbClr val="000000">
                  <a:alpha val="43137"/>
                </a:srgbClr>
              </a:outerShdw>
            </a:effectLst>
            <a:latin typeface="Arabic Typesetting" pitchFamily="66" charset="-78"/>
            <a:cs typeface="Arabic Typesetting" pitchFamily="66" charset="-78"/>
          </a:endParaRPr>
        </a:p>
        <a:p>
          <a:pPr marL="228600" lvl="1" indent="-228600" algn="r" defTabSz="889000" rtl="1">
            <a:lnSpc>
              <a:spcPct val="90000"/>
            </a:lnSpc>
            <a:spcBef>
              <a:spcPct val="0"/>
            </a:spcBef>
            <a:spcAft>
              <a:spcPct val="15000"/>
            </a:spcAft>
            <a:buChar char="••"/>
          </a:pPr>
          <a:r>
            <a:rPr lang="ar-AE" sz="2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الاكثر جاهزية</a:t>
          </a:r>
          <a:endParaRPr lang="en-US" sz="2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678164" y="3188353"/>
        <a:ext cx="1403255" cy="10915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ED7DC-9FAD-481A-942B-685339B9D38B}">
      <dsp:nvSpPr>
        <dsp:cNvPr id="0" name=""/>
        <dsp:cNvSpPr/>
      </dsp:nvSpPr>
      <dsp:spPr>
        <a:xfrm>
          <a:off x="0" y="1473696"/>
          <a:ext cx="6096000" cy="920353"/>
        </a:xfrm>
        <a:prstGeom prst="roundRect">
          <a:avLst>
            <a:gd name="adj" fmla="val 10000"/>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AE" sz="4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الاسناد</a:t>
          </a:r>
          <a:endParaRPr lang="en-US" sz="4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0" y="1473696"/>
        <a:ext cx="1828800" cy="920353"/>
      </dsp:txXfrm>
    </dsp:sp>
    <dsp:sp modelId="{C5A6080E-1599-45E6-8996-1205C469FEB7}">
      <dsp:nvSpPr>
        <dsp:cNvPr id="0" name=""/>
        <dsp:cNvSpPr/>
      </dsp:nvSpPr>
      <dsp:spPr>
        <a:xfrm>
          <a:off x="0" y="399950"/>
          <a:ext cx="6096000" cy="920353"/>
        </a:xfrm>
        <a:prstGeom prst="roundRect">
          <a:avLst>
            <a:gd name="adj" fmla="val 10000"/>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AE" sz="4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القيادة</a:t>
          </a:r>
          <a:endParaRPr lang="en-US" sz="4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0" y="399950"/>
        <a:ext cx="1828800" cy="920353"/>
      </dsp:txXfrm>
    </dsp:sp>
    <dsp:sp modelId="{33812879-D241-445E-B3C5-4438DBD4B791}">
      <dsp:nvSpPr>
        <dsp:cNvPr id="0" name=""/>
        <dsp:cNvSpPr/>
      </dsp:nvSpPr>
      <dsp:spPr>
        <a:xfrm>
          <a:off x="3326219" y="476646"/>
          <a:ext cx="1150441" cy="766960"/>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effectLst>
                <a:outerShdw blurRad="38100" dist="38100" dir="2700000" algn="tl">
                  <a:srgbClr val="000000">
                    <a:alpha val="43137"/>
                  </a:srgbClr>
                </a:outerShdw>
              </a:effectLst>
              <a:latin typeface="Arabic Typesetting" pitchFamily="66" charset="-78"/>
              <a:cs typeface="Arabic Typesetting" pitchFamily="66" charset="-78"/>
            </a:rPr>
            <a:t>قطاع الاتصالات</a:t>
          </a:r>
          <a:endParaRPr lang="en-US" sz="28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348682" y="499109"/>
        <a:ext cx="1105515" cy="722034"/>
      </dsp:txXfrm>
    </dsp:sp>
    <dsp:sp modelId="{7AED5687-20E4-47ED-A8C9-A47ED194D0E5}">
      <dsp:nvSpPr>
        <dsp:cNvPr id="0" name=""/>
        <dsp:cNvSpPr/>
      </dsp:nvSpPr>
      <dsp:spPr>
        <a:xfrm>
          <a:off x="2405866" y="1243607"/>
          <a:ext cx="1495573" cy="306784"/>
        </a:xfrm>
        <a:custGeom>
          <a:avLst/>
          <a:gdLst/>
          <a:ahLst/>
          <a:cxnLst/>
          <a:rect l="0" t="0" r="0" b="0"/>
          <a:pathLst>
            <a:path>
              <a:moveTo>
                <a:pt x="1495573" y="0"/>
              </a:moveTo>
              <a:lnTo>
                <a:pt x="1495573" y="153392"/>
              </a:lnTo>
              <a:lnTo>
                <a:pt x="0" y="153392"/>
              </a:lnTo>
              <a:lnTo>
                <a:pt x="0" y="3067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102DE3-2708-4DDA-92D9-715B90362EAD}">
      <dsp:nvSpPr>
        <dsp:cNvPr id="0" name=""/>
        <dsp:cNvSpPr/>
      </dsp:nvSpPr>
      <dsp:spPr>
        <a:xfrm>
          <a:off x="1830645" y="1550392"/>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a:t>
          </a:r>
          <a:endParaRPr lang="en-US" sz="28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1853108" y="1572855"/>
        <a:ext cx="1105515" cy="722034"/>
      </dsp:txXfrm>
    </dsp:sp>
    <dsp:sp modelId="{23ADCF84-1F19-4A81-9535-8BC33A35135E}">
      <dsp:nvSpPr>
        <dsp:cNvPr id="0" name=""/>
        <dsp:cNvSpPr/>
      </dsp:nvSpPr>
      <dsp:spPr>
        <a:xfrm>
          <a:off x="3855720" y="1243607"/>
          <a:ext cx="91440" cy="306784"/>
        </a:xfrm>
        <a:custGeom>
          <a:avLst/>
          <a:gdLst/>
          <a:ahLst/>
          <a:cxnLst/>
          <a:rect l="0" t="0" r="0" b="0"/>
          <a:pathLst>
            <a:path>
              <a:moveTo>
                <a:pt x="45720" y="0"/>
              </a:moveTo>
              <a:lnTo>
                <a:pt x="45720" y="3067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42D68-80F2-4E7B-8038-92526C80EA8F}">
      <dsp:nvSpPr>
        <dsp:cNvPr id="0" name=""/>
        <dsp:cNvSpPr/>
      </dsp:nvSpPr>
      <dsp:spPr>
        <a:xfrm>
          <a:off x="3326219" y="1550392"/>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الوزارة..2</a:t>
          </a:r>
          <a:endParaRPr lang="en-US" sz="28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348682" y="1572855"/>
        <a:ext cx="1105515" cy="722034"/>
      </dsp:txXfrm>
    </dsp:sp>
    <dsp:sp modelId="{A35C684C-A103-48A7-8562-B95B5132A4E5}">
      <dsp:nvSpPr>
        <dsp:cNvPr id="0" name=""/>
        <dsp:cNvSpPr/>
      </dsp:nvSpPr>
      <dsp:spPr>
        <a:xfrm>
          <a:off x="3901440" y="1243607"/>
          <a:ext cx="1495573" cy="306784"/>
        </a:xfrm>
        <a:custGeom>
          <a:avLst/>
          <a:gdLst/>
          <a:ahLst/>
          <a:cxnLst/>
          <a:rect l="0" t="0" r="0" b="0"/>
          <a:pathLst>
            <a:path>
              <a:moveTo>
                <a:pt x="0" y="0"/>
              </a:moveTo>
              <a:lnTo>
                <a:pt x="0" y="153392"/>
              </a:lnTo>
              <a:lnTo>
                <a:pt x="1495573" y="153392"/>
              </a:lnTo>
              <a:lnTo>
                <a:pt x="1495573" y="3067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A600DA-04CD-4B5D-8102-9168F39B3761}">
      <dsp:nvSpPr>
        <dsp:cNvPr id="0" name=""/>
        <dsp:cNvSpPr/>
      </dsp:nvSpPr>
      <dsp:spPr>
        <a:xfrm>
          <a:off x="4821793" y="1550392"/>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الوزارة..1</a:t>
          </a:r>
          <a:endParaRPr lang="en-US" sz="28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4844256" y="1572855"/>
        <a:ext cx="1105515" cy="722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ED7DC-9FAD-481A-942B-685339B9D38B}">
      <dsp:nvSpPr>
        <dsp:cNvPr id="0" name=""/>
        <dsp:cNvSpPr/>
      </dsp:nvSpPr>
      <dsp:spPr>
        <a:xfrm>
          <a:off x="0" y="1473696"/>
          <a:ext cx="6096000" cy="920353"/>
        </a:xfrm>
        <a:prstGeom prst="roundRect">
          <a:avLst>
            <a:gd name="adj" fmla="val 10000"/>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AE" sz="4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الاسناد</a:t>
          </a:r>
          <a:endParaRPr lang="en-US" sz="4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0" y="1473696"/>
        <a:ext cx="1828800" cy="920353"/>
      </dsp:txXfrm>
    </dsp:sp>
    <dsp:sp modelId="{C5A6080E-1599-45E6-8996-1205C469FEB7}">
      <dsp:nvSpPr>
        <dsp:cNvPr id="0" name=""/>
        <dsp:cNvSpPr/>
      </dsp:nvSpPr>
      <dsp:spPr>
        <a:xfrm>
          <a:off x="0" y="399950"/>
          <a:ext cx="6096000" cy="920353"/>
        </a:xfrm>
        <a:prstGeom prst="roundRect">
          <a:avLst>
            <a:gd name="adj" fmla="val 10000"/>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AE" sz="4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القيادة</a:t>
          </a:r>
          <a:endParaRPr lang="en-US" sz="4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0" y="399950"/>
        <a:ext cx="1828800" cy="920353"/>
      </dsp:txXfrm>
    </dsp:sp>
    <dsp:sp modelId="{33812879-D241-445E-B3C5-4438DBD4B791}">
      <dsp:nvSpPr>
        <dsp:cNvPr id="0" name=""/>
        <dsp:cNvSpPr/>
      </dsp:nvSpPr>
      <dsp:spPr>
        <a:xfrm>
          <a:off x="3326219" y="476646"/>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a:t>
          </a:r>
          <a:endParaRPr lang="en-US" sz="28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348682" y="499109"/>
        <a:ext cx="1105515" cy="722034"/>
      </dsp:txXfrm>
    </dsp:sp>
    <dsp:sp modelId="{7AED5687-20E4-47ED-A8C9-A47ED194D0E5}">
      <dsp:nvSpPr>
        <dsp:cNvPr id="0" name=""/>
        <dsp:cNvSpPr/>
      </dsp:nvSpPr>
      <dsp:spPr>
        <a:xfrm>
          <a:off x="2405866" y="1243607"/>
          <a:ext cx="1495573" cy="306784"/>
        </a:xfrm>
        <a:custGeom>
          <a:avLst/>
          <a:gdLst/>
          <a:ahLst/>
          <a:cxnLst/>
          <a:rect l="0" t="0" r="0" b="0"/>
          <a:pathLst>
            <a:path>
              <a:moveTo>
                <a:pt x="1495573" y="0"/>
              </a:moveTo>
              <a:lnTo>
                <a:pt x="1495573" y="153392"/>
              </a:lnTo>
              <a:lnTo>
                <a:pt x="0" y="153392"/>
              </a:lnTo>
              <a:lnTo>
                <a:pt x="0" y="3067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102DE3-2708-4DDA-92D9-715B90362EAD}">
      <dsp:nvSpPr>
        <dsp:cNvPr id="0" name=""/>
        <dsp:cNvSpPr/>
      </dsp:nvSpPr>
      <dsp:spPr>
        <a:xfrm>
          <a:off x="1830645" y="1550392"/>
          <a:ext cx="1150441" cy="766960"/>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effectLst>
                <a:outerShdw blurRad="38100" dist="38100" dir="2700000" algn="tl">
                  <a:srgbClr val="000000">
                    <a:alpha val="43137"/>
                  </a:srgbClr>
                </a:outerShdw>
              </a:effectLst>
              <a:latin typeface="Arabic Typesetting" pitchFamily="66" charset="-78"/>
              <a:cs typeface="Arabic Typesetting" pitchFamily="66" charset="-78"/>
            </a:rPr>
            <a:t>قطاع الاتصالات</a:t>
          </a:r>
          <a:endParaRPr lang="en-US" sz="28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1853108" y="1572855"/>
        <a:ext cx="1105515" cy="722034"/>
      </dsp:txXfrm>
    </dsp:sp>
    <dsp:sp modelId="{23ADCF84-1F19-4A81-9535-8BC33A35135E}">
      <dsp:nvSpPr>
        <dsp:cNvPr id="0" name=""/>
        <dsp:cNvSpPr/>
      </dsp:nvSpPr>
      <dsp:spPr>
        <a:xfrm>
          <a:off x="3855720" y="1243607"/>
          <a:ext cx="91440" cy="306784"/>
        </a:xfrm>
        <a:custGeom>
          <a:avLst/>
          <a:gdLst/>
          <a:ahLst/>
          <a:cxnLst/>
          <a:rect l="0" t="0" r="0" b="0"/>
          <a:pathLst>
            <a:path>
              <a:moveTo>
                <a:pt x="45720" y="0"/>
              </a:moveTo>
              <a:lnTo>
                <a:pt x="45720" y="3067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42D68-80F2-4E7B-8038-92526C80EA8F}">
      <dsp:nvSpPr>
        <dsp:cNvPr id="0" name=""/>
        <dsp:cNvSpPr/>
      </dsp:nvSpPr>
      <dsp:spPr>
        <a:xfrm>
          <a:off x="3326219" y="1550392"/>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a:t>
          </a:r>
          <a:endParaRPr lang="en-US" sz="28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348682" y="1572855"/>
        <a:ext cx="1105515" cy="722034"/>
      </dsp:txXfrm>
    </dsp:sp>
    <dsp:sp modelId="{A35C684C-A103-48A7-8562-B95B5132A4E5}">
      <dsp:nvSpPr>
        <dsp:cNvPr id="0" name=""/>
        <dsp:cNvSpPr/>
      </dsp:nvSpPr>
      <dsp:spPr>
        <a:xfrm>
          <a:off x="3901440" y="1243607"/>
          <a:ext cx="1495573" cy="306784"/>
        </a:xfrm>
        <a:custGeom>
          <a:avLst/>
          <a:gdLst/>
          <a:ahLst/>
          <a:cxnLst/>
          <a:rect l="0" t="0" r="0" b="0"/>
          <a:pathLst>
            <a:path>
              <a:moveTo>
                <a:pt x="0" y="0"/>
              </a:moveTo>
              <a:lnTo>
                <a:pt x="0" y="153392"/>
              </a:lnTo>
              <a:lnTo>
                <a:pt x="1495573" y="153392"/>
              </a:lnTo>
              <a:lnTo>
                <a:pt x="1495573" y="3067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A600DA-04CD-4B5D-8102-9168F39B3761}">
      <dsp:nvSpPr>
        <dsp:cNvPr id="0" name=""/>
        <dsp:cNvSpPr/>
      </dsp:nvSpPr>
      <dsp:spPr>
        <a:xfrm>
          <a:off x="4821793" y="1550392"/>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الوزارة..1</a:t>
          </a:r>
          <a:endParaRPr lang="en-US" sz="28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4844256" y="1572855"/>
        <a:ext cx="1105515" cy="7220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3DFB3-D961-4D84-9FDF-C024E67DCB68}">
      <dsp:nvSpPr>
        <dsp:cNvPr id="0" name=""/>
        <dsp:cNvSpPr/>
      </dsp:nvSpPr>
      <dsp:spPr>
        <a:xfrm>
          <a:off x="3500374" y="4037277"/>
          <a:ext cx="1609851" cy="190711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2133600">
            <a:lnSpc>
              <a:spcPct val="90000"/>
            </a:lnSpc>
            <a:spcBef>
              <a:spcPct val="0"/>
            </a:spcBef>
            <a:spcAft>
              <a:spcPct val="35000"/>
            </a:spcAft>
          </a:pPr>
          <a:endParaRPr lang="en-US" sz="4800" b="1"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736131" y="4316567"/>
        <a:ext cx="1138337" cy="1348533"/>
      </dsp:txXfrm>
    </dsp:sp>
    <dsp:sp modelId="{5EAD4692-1F10-4BAB-80A4-A0190EB0FF1C}">
      <dsp:nvSpPr>
        <dsp:cNvPr id="0" name=""/>
        <dsp:cNvSpPr/>
      </dsp:nvSpPr>
      <dsp:spPr>
        <a:xfrm rot="12125241">
          <a:off x="955112" y="3875910"/>
          <a:ext cx="2544837" cy="543527"/>
        </a:xfrm>
        <a:prstGeom prst="leftArrow">
          <a:avLst>
            <a:gd name="adj1" fmla="val 60000"/>
            <a:gd name="adj2" fmla="val 50000"/>
          </a:avLst>
        </a:prstGeom>
        <a:solidFill>
          <a:schemeClr val="accent6">
            <a:shade val="9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57D123E-4B05-43E0-912F-DB0ACD0065B5}">
      <dsp:nvSpPr>
        <dsp:cNvPr id="0" name=""/>
        <dsp:cNvSpPr/>
      </dsp:nvSpPr>
      <dsp:spPr>
        <a:xfrm>
          <a:off x="381003" y="3135228"/>
          <a:ext cx="1334979" cy="1067983"/>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1244600">
            <a:lnSpc>
              <a:spcPct val="90000"/>
            </a:lnSpc>
            <a:spcBef>
              <a:spcPct val="0"/>
            </a:spcBef>
            <a:spcAft>
              <a:spcPct val="35000"/>
            </a:spcAft>
          </a:pPr>
          <a:endParaRPr lang="en-US" sz="2800" b="1" kern="1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412283" y="3166508"/>
        <a:ext cx="1272419" cy="1005423"/>
      </dsp:txXfrm>
    </dsp:sp>
    <dsp:sp modelId="{499B6D65-CA25-4D7B-8A1F-D2305A299210}">
      <dsp:nvSpPr>
        <dsp:cNvPr id="0" name=""/>
        <dsp:cNvSpPr/>
      </dsp:nvSpPr>
      <dsp:spPr>
        <a:xfrm rot="10637618">
          <a:off x="1047190" y="4818243"/>
          <a:ext cx="2320228" cy="543527"/>
        </a:xfrm>
        <a:prstGeom prst="leftArrow">
          <a:avLst>
            <a:gd name="adj1" fmla="val 60000"/>
            <a:gd name="adj2" fmla="val 50000"/>
          </a:avLst>
        </a:prstGeom>
        <a:solidFill>
          <a:schemeClr val="accent6">
            <a:shade val="90000"/>
            <a:hueOff val="-120681"/>
            <a:satOff val="1641"/>
            <a:lumOff val="6933"/>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C5E8E6CC-B7F5-49CE-861F-75A860A31D2E}">
      <dsp:nvSpPr>
        <dsp:cNvPr id="0" name=""/>
        <dsp:cNvSpPr/>
      </dsp:nvSpPr>
      <dsp:spPr>
        <a:xfrm>
          <a:off x="380994" y="4610792"/>
          <a:ext cx="1334979" cy="1067983"/>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1244600">
            <a:lnSpc>
              <a:spcPct val="90000"/>
            </a:lnSpc>
            <a:spcBef>
              <a:spcPct val="0"/>
            </a:spcBef>
            <a:spcAft>
              <a:spcPct val="35000"/>
            </a:spcAft>
          </a:pPr>
          <a:endParaRPr lang="en-US" sz="2800" b="1" kern="1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412274" y="4642072"/>
        <a:ext cx="1272419" cy="1005423"/>
      </dsp:txXfrm>
    </dsp:sp>
    <dsp:sp modelId="{194DE4A3-0F5D-4A78-8FA2-E350ED27E6EC}">
      <dsp:nvSpPr>
        <dsp:cNvPr id="0" name=""/>
        <dsp:cNvSpPr/>
      </dsp:nvSpPr>
      <dsp:spPr>
        <a:xfrm rot="13885714">
          <a:off x="1550483" y="2892690"/>
          <a:ext cx="2596654" cy="543527"/>
        </a:xfrm>
        <a:prstGeom prst="leftArrow">
          <a:avLst>
            <a:gd name="adj1" fmla="val 60000"/>
            <a:gd name="adj2" fmla="val 50000"/>
          </a:avLst>
        </a:prstGeom>
        <a:solidFill>
          <a:schemeClr val="accent6">
            <a:shade val="90000"/>
            <a:hueOff val="-241362"/>
            <a:satOff val="3282"/>
            <a:lumOff val="13866"/>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776CB644-B166-49FD-A251-64F697772EFC}">
      <dsp:nvSpPr>
        <dsp:cNvPr id="0" name=""/>
        <dsp:cNvSpPr/>
      </dsp:nvSpPr>
      <dsp:spPr>
        <a:xfrm>
          <a:off x="1371827" y="1615389"/>
          <a:ext cx="1334979" cy="1067983"/>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1244600">
            <a:lnSpc>
              <a:spcPct val="90000"/>
            </a:lnSpc>
            <a:spcBef>
              <a:spcPct val="0"/>
            </a:spcBef>
            <a:spcAft>
              <a:spcPct val="35000"/>
            </a:spcAft>
          </a:pPr>
          <a:endParaRPr lang="en-US" sz="2800" b="1"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1403107" y="1646669"/>
        <a:ext cx="1272419" cy="1005423"/>
      </dsp:txXfrm>
    </dsp:sp>
    <dsp:sp modelId="{D4F28B47-113E-4F35-8594-CB9C33363230}">
      <dsp:nvSpPr>
        <dsp:cNvPr id="0" name=""/>
        <dsp:cNvSpPr/>
      </dsp:nvSpPr>
      <dsp:spPr>
        <a:xfrm rot="15428571">
          <a:off x="2508318" y="2415078"/>
          <a:ext cx="2542221" cy="543527"/>
        </a:xfrm>
        <a:prstGeom prst="leftArrow">
          <a:avLst>
            <a:gd name="adj1" fmla="val 60000"/>
            <a:gd name="adj2" fmla="val 50000"/>
          </a:avLst>
        </a:prstGeom>
        <a:solidFill>
          <a:schemeClr val="accent6">
            <a:shade val="90000"/>
            <a:hueOff val="-362043"/>
            <a:satOff val="4922"/>
            <a:lumOff val="20799"/>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8E23C9D-8D05-41CA-B9D1-A2477781205B}">
      <dsp:nvSpPr>
        <dsp:cNvPr id="0" name=""/>
        <dsp:cNvSpPr/>
      </dsp:nvSpPr>
      <dsp:spPr>
        <a:xfrm>
          <a:off x="2829090" y="913608"/>
          <a:ext cx="1334979" cy="1067983"/>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1244600">
            <a:lnSpc>
              <a:spcPct val="90000"/>
            </a:lnSpc>
            <a:spcBef>
              <a:spcPct val="0"/>
            </a:spcBef>
            <a:spcAft>
              <a:spcPct val="35000"/>
            </a:spcAft>
          </a:pPr>
          <a:endParaRPr lang="en-US" sz="2800" b="1"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2860370" y="944888"/>
        <a:ext cx="1272419" cy="1005423"/>
      </dsp:txXfrm>
    </dsp:sp>
    <dsp:sp modelId="{8F8A4928-6D0D-4035-B40F-6FB05B2DA721}">
      <dsp:nvSpPr>
        <dsp:cNvPr id="0" name=""/>
        <dsp:cNvSpPr/>
      </dsp:nvSpPr>
      <dsp:spPr>
        <a:xfrm rot="16971429">
          <a:off x="3560060" y="2415078"/>
          <a:ext cx="2542221" cy="543527"/>
        </a:xfrm>
        <a:prstGeom prst="leftArrow">
          <a:avLst>
            <a:gd name="adj1" fmla="val 60000"/>
            <a:gd name="adj2" fmla="val 50000"/>
          </a:avLst>
        </a:prstGeom>
        <a:solidFill>
          <a:schemeClr val="accent6">
            <a:shade val="90000"/>
            <a:hueOff val="-482724"/>
            <a:satOff val="6563"/>
            <a:lumOff val="27732"/>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4E6AC044-436B-4BAB-88E5-C25CD621B379}">
      <dsp:nvSpPr>
        <dsp:cNvPr id="0" name=""/>
        <dsp:cNvSpPr/>
      </dsp:nvSpPr>
      <dsp:spPr>
        <a:xfrm>
          <a:off x="4446530" y="913608"/>
          <a:ext cx="1334979" cy="1067983"/>
        </a:xfrm>
        <a:prstGeom prst="roundRect">
          <a:avLst>
            <a:gd name="adj" fmla="val 10000"/>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1244600">
            <a:lnSpc>
              <a:spcPct val="90000"/>
            </a:lnSpc>
            <a:spcBef>
              <a:spcPct val="0"/>
            </a:spcBef>
            <a:spcAft>
              <a:spcPct val="35000"/>
            </a:spcAft>
          </a:pPr>
          <a:endParaRPr lang="en-US" sz="2800" b="1"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4477810" y="944888"/>
        <a:ext cx="1272419" cy="1005423"/>
      </dsp:txXfrm>
    </dsp:sp>
    <dsp:sp modelId="{33EEAC44-BECD-4568-92D4-63083B9B38A3}">
      <dsp:nvSpPr>
        <dsp:cNvPr id="0" name=""/>
        <dsp:cNvSpPr/>
      </dsp:nvSpPr>
      <dsp:spPr>
        <a:xfrm rot="18514286">
          <a:off x="4463462" y="2892690"/>
          <a:ext cx="2596654" cy="543527"/>
        </a:xfrm>
        <a:prstGeom prst="leftArrow">
          <a:avLst>
            <a:gd name="adj1" fmla="val 60000"/>
            <a:gd name="adj2" fmla="val 50000"/>
          </a:avLst>
        </a:prstGeom>
        <a:solidFill>
          <a:schemeClr val="accent6">
            <a:shade val="90000"/>
            <a:hueOff val="-362043"/>
            <a:satOff val="4922"/>
            <a:lumOff val="20799"/>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8293DD4E-82F5-4B4E-968A-E821762A5D80}">
      <dsp:nvSpPr>
        <dsp:cNvPr id="0" name=""/>
        <dsp:cNvSpPr/>
      </dsp:nvSpPr>
      <dsp:spPr>
        <a:xfrm>
          <a:off x="5903793" y="1615389"/>
          <a:ext cx="1334979" cy="1067983"/>
        </a:xfrm>
        <a:prstGeom prst="roundRect">
          <a:avLst>
            <a:gd name="adj" fmla="val 10000"/>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1244600">
            <a:lnSpc>
              <a:spcPct val="90000"/>
            </a:lnSpc>
            <a:spcBef>
              <a:spcPct val="0"/>
            </a:spcBef>
            <a:spcAft>
              <a:spcPct val="35000"/>
            </a:spcAft>
          </a:pPr>
          <a:endParaRPr lang="en-US" sz="2800" b="1"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5935073" y="1646669"/>
        <a:ext cx="1272419" cy="1005423"/>
      </dsp:txXfrm>
    </dsp:sp>
    <dsp:sp modelId="{148AEA82-B112-4F6E-9BB2-E431A9CA6F2D}">
      <dsp:nvSpPr>
        <dsp:cNvPr id="0" name=""/>
        <dsp:cNvSpPr/>
      </dsp:nvSpPr>
      <dsp:spPr>
        <a:xfrm rot="20057143">
          <a:off x="5058718" y="3717590"/>
          <a:ext cx="2652355" cy="543527"/>
        </a:xfrm>
        <a:prstGeom prst="leftArrow">
          <a:avLst>
            <a:gd name="adj1" fmla="val 60000"/>
            <a:gd name="adj2" fmla="val 50000"/>
          </a:avLst>
        </a:prstGeom>
        <a:solidFill>
          <a:schemeClr val="accent6">
            <a:shade val="90000"/>
            <a:hueOff val="-241362"/>
            <a:satOff val="3282"/>
            <a:lumOff val="13866"/>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ADE8B81-8808-4D0F-89FE-5CC03D7545DD}">
      <dsp:nvSpPr>
        <dsp:cNvPr id="0" name=""/>
        <dsp:cNvSpPr/>
      </dsp:nvSpPr>
      <dsp:spPr>
        <a:xfrm>
          <a:off x="6912250" y="2879955"/>
          <a:ext cx="1334979" cy="1067983"/>
        </a:xfrm>
        <a:prstGeom prst="roundRect">
          <a:avLst>
            <a:gd name="adj" fmla="val 10000"/>
          </a:avLst>
        </a:prstGeom>
        <a:blipFill rotWithShape="0">
          <a:blip xmlns:r="http://schemas.openxmlformats.org/officeDocument/2006/relationships" r:embed="rId7"/>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1244600">
            <a:lnSpc>
              <a:spcPct val="90000"/>
            </a:lnSpc>
            <a:spcBef>
              <a:spcPct val="0"/>
            </a:spcBef>
            <a:spcAft>
              <a:spcPct val="35000"/>
            </a:spcAft>
          </a:pPr>
          <a:endParaRPr lang="en-US" sz="2800" b="1"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6943530" y="2911235"/>
        <a:ext cx="1272419" cy="1005423"/>
      </dsp:txXfrm>
    </dsp:sp>
    <dsp:sp modelId="{25B02DF1-A27D-4E32-AD2A-CEBB60ED7F97}">
      <dsp:nvSpPr>
        <dsp:cNvPr id="0" name=""/>
        <dsp:cNvSpPr/>
      </dsp:nvSpPr>
      <dsp:spPr>
        <a:xfrm>
          <a:off x="5265844" y="4719070"/>
          <a:ext cx="2673810" cy="543527"/>
        </a:xfrm>
        <a:prstGeom prst="leftArrow">
          <a:avLst>
            <a:gd name="adj1" fmla="val 60000"/>
            <a:gd name="adj2" fmla="val 50000"/>
          </a:avLst>
        </a:prstGeom>
        <a:solidFill>
          <a:schemeClr val="accent6">
            <a:shade val="90000"/>
            <a:hueOff val="-120681"/>
            <a:satOff val="1641"/>
            <a:lumOff val="6933"/>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7C76646-D258-433A-9AE4-8EF918C41AD9}">
      <dsp:nvSpPr>
        <dsp:cNvPr id="0" name=""/>
        <dsp:cNvSpPr/>
      </dsp:nvSpPr>
      <dsp:spPr>
        <a:xfrm>
          <a:off x="7272165" y="4456842"/>
          <a:ext cx="1334979" cy="1067983"/>
        </a:xfrm>
        <a:prstGeom prst="roundRect">
          <a:avLst>
            <a:gd name="adj" fmla="val 10000"/>
          </a:avLst>
        </a:prstGeom>
        <a:blipFill rotWithShape="0">
          <a:blip xmlns:r="http://schemas.openxmlformats.org/officeDocument/2006/relationships" r:embed="rId8"/>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1244600">
            <a:lnSpc>
              <a:spcPct val="90000"/>
            </a:lnSpc>
            <a:spcBef>
              <a:spcPct val="0"/>
            </a:spcBef>
            <a:spcAft>
              <a:spcPct val="35000"/>
            </a:spcAft>
          </a:pPr>
          <a:endParaRPr lang="en-US" sz="2800" b="1"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7303445" y="4488122"/>
        <a:ext cx="1272419" cy="100542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1D1898E-0E8E-4E8C-BF12-8FAB301B668F}" type="datetimeFigureOut">
              <a:rPr lang="en-US" smtClean="0"/>
              <a:pPr/>
              <a:t>3/26/2019</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D48991-9992-48A4-A2B2-7F510EA0EDCE}" type="slidenum">
              <a:rPr lang="en-US" smtClean="0"/>
              <a:pPr/>
              <a:t>‹#›</a:t>
            </a:fld>
            <a:endParaRPr lang="en-US"/>
          </a:p>
        </p:txBody>
      </p:sp>
    </p:spTree>
    <p:extLst>
      <p:ext uri="{BB962C8B-B14F-4D97-AF65-F5344CB8AC3E}">
        <p14:creationId xmlns:p14="http://schemas.microsoft.com/office/powerpoint/2010/main" val="373389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64477A2-86C9-4BCA-9392-CECF2A51F413}" type="datetimeFigureOut">
              <a:rPr lang="en-US" smtClean="0"/>
              <a:pPr/>
              <a:t>3/26/2019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B79F2A3-A6AE-4247-9841-69F73DE47AE5}" type="slidenum">
              <a:rPr lang="en-US" smtClean="0"/>
              <a:pPr/>
              <a:t>‹#›</a:t>
            </a:fld>
            <a:endParaRPr lang="en-US"/>
          </a:p>
        </p:txBody>
      </p:sp>
    </p:spTree>
    <p:extLst>
      <p:ext uri="{BB962C8B-B14F-4D97-AF65-F5344CB8AC3E}">
        <p14:creationId xmlns:p14="http://schemas.microsoft.com/office/powerpoint/2010/main" val="4364248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AE" sz="1200" b="1" kern="1200" dirty="0" smtClean="0">
                <a:solidFill>
                  <a:schemeClr val="tx1"/>
                </a:solidFill>
                <a:latin typeface="+mn-lt"/>
                <a:ea typeface="+mn-ea"/>
                <a:cs typeface="+mn-cs"/>
              </a:rPr>
              <a:t>كيف تمت عملية وضع الخطة ونشرها</a:t>
            </a:r>
            <a:endParaRPr lang="en-US" sz="1200" kern="1200" dirty="0" smtClean="0">
              <a:solidFill>
                <a:schemeClr val="tx1"/>
              </a:solidFill>
              <a:latin typeface="+mn-lt"/>
              <a:ea typeface="+mn-ea"/>
              <a:cs typeface="+mn-cs"/>
            </a:endParaRPr>
          </a:p>
          <a:p>
            <a:pPr lvl="0" algn="r" rtl="1"/>
            <a:r>
              <a:rPr lang="ar-AE" sz="1200" kern="1200" dirty="0" smtClean="0">
                <a:solidFill>
                  <a:schemeClr val="tx1"/>
                </a:solidFill>
                <a:latin typeface="+mn-lt"/>
                <a:ea typeface="+mn-ea"/>
                <a:cs typeface="+mn-cs"/>
              </a:rPr>
              <a:t>قامت الهيئة بتحديد أدوارها ومهامها ومسؤولياتها ضمن اجتماعاتها مع الهيئة الوطنية لإدارة الطوارئ والأزمات والكوارث (الجهة المعنية بتنسيق الجهود المحلية والاتحادية وحتى بالاشتراك على المستويين الإقليمي والدولي في مواجهة المخاطر والتهديدات)</a:t>
            </a:r>
            <a:endParaRPr lang="en-US" sz="1200" kern="1200" dirty="0" smtClean="0">
              <a:solidFill>
                <a:schemeClr val="tx1"/>
              </a:solidFill>
              <a:latin typeface="+mn-lt"/>
              <a:ea typeface="+mn-ea"/>
              <a:cs typeface="+mn-cs"/>
            </a:endParaRPr>
          </a:p>
          <a:p>
            <a:pPr lvl="0" algn="r" rtl="1"/>
            <a:r>
              <a:rPr lang="ar-AE" sz="1200" kern="1200" dirty="0" smtClean="0">
                <a:solidFill>
                  <a:schemeClr val="tx1"/>
                </a:solidFill>
                <a:latin typeface="+mn-lt"/>
                <a:ea typeface="+mn-ea"/>
                <a:cs typeface="+mn-cs"/>
              </a:rPr>
              <a:t>قامت الهيئة بوضع البنود المرجعية لأهم مكونات الخطة الواجب توافرها.</a:t>
            </a:r>
            <a:endParaRPr lang="en-US" sz="1200" kern="1200" dirty="0" smtClean="0">
              <a:solidFill>
                <a:schemeClr val="tx1"/>
              </a:solidFill>
              <a:latin typeface="+mn-lt"/>
              <a:ea typeface="+mn-ea"/>
              <a:cs typeface="+mn-cs"/>
            </a:endParaRPr>
          </a:p>
          <a:p>
            <a:pPr lvl="0" algn="r" rtl="1"/>
            <a:r>
              <a:rPr lang="ar-AE" sz="1200" kern="1200" dirty="0" smtClean="0">
                <a:solidFill>
                  <a:schemeClr val="tx1"/>
                </a:solidFill>
                <a:latin typeface="+mn-lt"/>
                <a:ea typeface="+mn-ea"/>
                <a:cs typeface="+mn-cs"/>
              </a:rPr>
              <a:t>وضع هيكل الخطة العام شاملاً أهم المرتكزات كالأدوار والمسؤوليات، مؤشرات التحفيز، نماذج جمع البيانات </a:t>
            </a:r>
            <a:r>
              <a:rPr lang="ar-AE" sz="1200" kern="1200" dirty="0" err="1" smtClean="0">
                <a:solidFill>
                  <a:schemeClr val="tx1"/>
                </a:solidFill>
                <a:latin typeface="+mn-lt"/>
                <a:ea typeface="+mn-ea"/>
                <a:cs typeface="+mn-cs"/>
              </a:rPr>
              <a:t>وإلخ</a:t>
            </a:r>
            <a:r>
              <a:rPr lang="ar-AE"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lvl="0" algn="r" rtl="1"/>
            <a:r>
              <a:rPr lang="ar-AE" sz="1200" kern="1200" dirty="0" smtClean="0">
                <a:solidFill>
                  <a:schemeClr val="tx1"/>
                </a:solidFill>
                <a:latin typeface="+mn-lt"/>
                <a:ea typeface="+mn-ea"/>
                <a:cs typeface="+mn-cs"/>
              </a:rPr>
              <a:t>عمدت الهيئة مناقشة المسودة مع المرخص لهم قبل تطبيق متطلبات التوافق معها، وذلك بهدف إثرائها بمشاركتهم وإتاحة المجال لهم في إبداء الرأي والاقتراحات.</a:t>
            </a:r>
            <a:endParaRPr lang="en-US" sz="1200" kern="1200" dirty="0" smtClean="0">
              <a:solidFill>
                <a:schemeClr val="tx1"/>
              </a:solidFill>
              <a:latin typeface="+mn-lt"/>
              <a:ea typeface="+mn-ea"/>
              <a:cs typeface="+mn-cs"/>
            </a:endParaRPr>
          </a:p>
          <a:p>
            <a:pPr lvl="0" algn="r" rtl="1"/>
            <a:r>
              <a:rPr lang="ar-AE" sz="1200" kern="1200" dirty="0" smtClean="0">
                <a:solidFill>
                  <a:schemeClr val="tx1"/>
                </a:solidFill>
                <a:latin typeface="+mn-lt"/>
                <a:ea typeface="+mn-ea"/>
                <a:cs typeface="+mn-cs"/>
              </a:rPr>
              <a:t>قامت الهيئة بكتابة الخطة وتطعيمها بالاحتياجات والمتطلبات المفروضة من قبل الحكومة بهدف توحيد اللغة المستخدمة والمصطلحات المؤشرات المتبعة.</a:t>
            </a:r>
            <a:endParaRPr lang="en-US" sz="1200" kern="1200" dirty="0" smtClean="0">
              <a:solidFill>
                <a:schemeClr val="tx1"/>
              </a:solidFill>
              <a:latin typeface="+mn-lt"/>
              <a:ea typeface="+mn-ea"/>
              <a:cs typeface="+mn-cs"/>
            </a:endParaRPr>
          </a:p>
          <a:p>
            <a:pPr lvl="0" algn="r" rtl="1"/>
            <a:r>
              <a:rPr lang="ar-AE" sz="1200" kern="1200" dirty="0" smtClean="0">
                <a:solidFill>
                  <a:schemeClr val="tx1"/>
                </a:solidFill>
                <a:latin typeface="+mn-lt"/>
                <a:ea typeface="+mn-ea"/>
                <a:cs typeface="+mn-cs"/>
              </a:rPr>
              <a:t>إجراء مراجعة عامة للخطة والتأكد من استيفاء كافة البنود.</a:t>
            </a:r>
            <a:endParaRPr lang="en-US" sz="1200" kern="1200" dirty="0" smtClean="0">
              <a:solidFill>
                <a:schemeClr val="tx1"/>
              </a:solidFill>
              <a:latin typeface="+mn-lt"/>
              <a:ea typeface="+mn-ea"/>
              <a:cs typeface="+mn-cs"/>
            </a:endParaRPr>
          </a:p>
          <a:p>
            <a:pPr lvl="0" algn="r" rtl="1"/>
            <a:r>
              <a:rPr lang="ar-AE" sz="1200" kern="1200" dirty="0" smtClean="0">
                <a:solidFill>
                  <a:schemeClr val="tx1"/>
                </a:solidFill>
                <a:latin typeface="+mn-lt"/>
                <a:ea typeface="+mn-ea"/>
                <a:cs typeface="+mn-cs"/>
              </a:rPr>
              <a:t>تم نشر الخطة في إصدارها الأول "أبريل-2011م" وتم الإعلان عنها رسمياً من خلال مؤتمر صحفي عقد في يونيو-2011م حضرته وسائل النشر والإعلام.</a:t>
            </a:r>
            <a:endParaRPr lang="en-US" sz="1200" kern="1200" dirty="0" smtClean="0">
              <a:solidFill>
                <a:schemeClr val="tx1"/>
              </a:solidFill>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2B79F2A3-A6AE-4247-9841-69F73DE47AE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BEBA8EAE-BF5A-486C-A8C5-ECC9F3942E4B}">
                <a14:imgProps xmlns:a14="http://schemas.microsoft.com/office/drawing/2010/main">
                  <a14:imgLayer r:embed="rId3">
                    <a14:imgEffect>
                      <a14:artisticGlowDiffused/>
                    </a14:imgEffect>
                    <a14:imgEffect>
                      <a14:saturation sat="300000"/>
                    </a14:imgEffect>
                  </a14:imgLayer>
                </a14:imgProps>
              </a:ext>
              <a:ext uri="{28A0092B-C50C-407E-A947-70E740481C1C}">
                <a14:useLocalDpi xmlns:a14="http://schemas.microsoft.com/office/drawing/2010/main" val="0"/>
              </a:ext>
            </a:extLst>
          </a:blip>
          <a:srcRect r="11593"/>
          <a:stretch/>
        </p:blipFill>
        <p:spPr>
          <a:xfrm>
            <a:off x="-14515" y="0"/>
            <a:ext cx="9158515" cy="6858000"/>
          </a:xfrm>
          <a:prstGeom prst="rect">
            <a:avLst/>
          </a:prstGeom>
          <a:ln>
            <a:noFill/>
          </a:ln>
          <a:effectLst>
            <a:softEdge rad="112500"/>
          </a:effectLst>
        </p:spPr>
      </p:pic>
      <p:pic>
        <p:nvPicPr>
          <p:cNvPr id="7" name="Picture 6" descr="uae_logo.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228600" y="0"/>
            <a:ext cx="1114425" cy="1552575"/>
          </a:xfrm>
          <a:prstGeom prst="rect">
            <a:avLst/>
          </a:prstGeom>
        </p:spPr>
      </p:pic>
      <p:pic>
        <p:nvPicPr>
          <p:cNvPr id="8" name="Picture 7" descr="tra_logo.jpg"/>
          <p:cNvPicPr>
            <a:picLocks noChangeAspect="1"/>
          </p:cNvPicPr>
          <p:nvPr userDrawn="1"/>
        </p:nvPicPr>
        <p:blipFill>
          <a:blip r:embed="rId5" cstate="print">
            <a:clrChange>
              <a:clrFrom>
                <a:srgbClr val="FFFFFF"/>
              </a:clrFrom>
              <a:clrTo>
                <a:srgbClr val="FFFFFF">
                  <a:alpha val="0"/>
                </a:srgbClr>
              </a:clrTo>
            </a:clrChange>
          </a:blip>
          <a:stretch>
            <a:fillRect/>
          </a:stretch>
        </p:blipFill>
        <p:spPr>
          <a:xfrm>
            <a:off x="7134225" y="725128"/>
            <a:ext cx="1781175" cy="819150"/>
          </a:xfrm>
          <a:prstGeom prst="rect">
            <a:avLst/>
          </a:prstGeom>
        </p:spPr>
      </p:pic>
      <p:pic>
        <p:nvPicPr>
          <p:cNvPr id="10" name="Picture 9" descr="federal.jpg"/>
          <p:cNvPicPr>
            <a:picLocks noChangeAspect="1"/>
          </p:cNvPicPr>
          <p:nvPr userDrawn="1"/>
        </p:nvPicPr>
        <p:blipFill>
          <a:blip r:embed="rId6" cstate="print"/>
          <a:stretch>
            <a:fillRect/>
          </a:stretch>
        </p:blipFill>
        <p:spPr>
          <a:xfrm>
            <a:off x="7058025" y="6372225"/>
            <a:ext cx="1400175" cy="104775"/>
          </a:xfrm>
          <a:prstGeom prst="rect">
            <a:avLst/>
          </a:prstGeom>
        </p:spPr>
      </p:pic>
      <p:pic>
        <p:nvPicPr>
          <p:cNvPr id="11" name="Picture 10" descr="left_home.jpg"/>
          <p:cNvPicPr>
            <a:picLocks noChangeAspect="1"/>
          </p:cNvPicPr>
          <p:nvPr userDrawn="1"/>
        </p:nvPicPr>
        <p:blipFill>
          <a:blip r:embed="rId7" cstate="print"/>
          <a:stretch>
            <a:fillRect/>
          </a:stretch>
        </p:blipFill>
        <p:spPr>
          <a:xfrm>
            <a:off x="0" y="2619375"/>
            <a:ext cx="628650" cy="1571625"/>
          </a:xfrm>
          <a:prstGeom prst="rect">
            <a:avLst/>
          </a:prstGeom>
        </p:spPr>
      </p:pic>
      <p:pic>
        <p:nvPicPr>
          <p:cNvPr id="12" name="Picture 11" descr="right_home.jpg"/>
          <p:cNvPicPr>
            <a:picLocks noChangeAspect="1"/>
          </p:cNvPicPr>
          <p:nvPr userDrawn="1"/>
        </p:nvPicPr>
        <p:blipFill>
          <a:blip r:embed="rId8" cstate="print"/>
          <a:stretch>
            <a:fillRect/>
          </a:stretch>
        </p:blipFill>
        <p:spPr>
          <a:xfrm>
            <a:off x="627422" y="2619375"/>
            <a:ext cx="8516578" cy="1571625"/>
          </a:xfrm>
          <a:prstGeom prst="rect">
            <a:avLst/>
          </a:prstGeom>
          <a:solidFill>
            <a:schemeClr val="accent1"/>
          </a:solidFill>
        </p:spPr>
      </p:pic>
      <p:sp>
        <p:nvSpPr>
          <p:cNvPr id="2" name="Title 1"/>
          <p:cNvSpPr>
            <a:spLocks noGrp="1"/>
          </p:cNvSpPr>
          <p:nvPr>
            <p:ph type="ctrTitle"/>
          </p:nvPr>
        </p:nvSpPr>
        <p:spPr>
          <a:xfrm>
            <a:off x="609600" y="2667000"/>
            <a:ext cx="8534400" cy="1470025"/>
          </a:xfrm>
        </p:spPr>
        <p:txBody>
          <a:bodyPr>
            <a:normAutofit/>
          </a:bodyPr>
          <a:lstStyle>
            <a:lvl1pPr rtl="1">
              <a:defRPr sz="3600">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TextBox 3"/>
          <p:cNvSpPr txBox="1"/>
          <p:nvPr userDrawn="1"/>
        </p:nvSpPr>
        <p:spPr>
          <a:xfrm>
            <a:off x="76200" y="6106180"/>
            <a:ext cx="1853391" cy="523220"/>
          </a:xfrm>
          <a:prstGeom prst="rect">
            <a:avLst/>
          </a:prstGeom>
          <a:noFill/>
        </p:spPr>
        <p:txBody>
          <a:bodyPr wrap="none" rtlCol="0">
            <a:spAutoFit/>
          </a:bodyPr>
          <a:lstStyle/>
          <a:p>
            <a:pPr algn="l" rtl="0"/>
            <a:r>
              <a:rPr lang="ar-SA" sz="1400" b="1" u="none" strike="noStrike" kern="1200" dirty="0" smtClean="0">
                <a:solidFill>
                  <a:schemeClr val="accent6">
                    <a:lumMod val="75000"/>
                  </a:schemeClr>
                </a:solidFill>
                <a:effectLst/>
                <a:latin typeface="+mn-lt"/>
                <a:ea typeface="+mn-ea"/>
                <a:cs typeface="+mn-cs"/>
              </a:rPr>
              <a:t>هيئة-تنظيم-</a:t>
            </a:r>
            <a:r>
              <a:rPr lang="ar-SA" sz="1400" b="1" u="none" strike="noStrike" kern="1200" dirty="0" err="1" smtClean="0">
                <a:solidFill>
                  <a:schemeClr val="accent6">
                    <a:lumMod val="75000"/>
                  </a:schemeClr>
                </a:solidFill>
                <a:effectLst/>
                <a:latin typeface="+mn-lt"/>
                <a:ea typeface="+mn-ea"/>
                <a:cs typeface="+mn-cs"/>
              </a:rPr>
              <a:t>الاتصالات.امارات</a:t>
            </a:r>
            <a:r>
              <a:rPr lang="en-US" sz="1400" b="1" kern="1200" dirty="0" smtClean="0">
                <a:solidFill>
                  <a:schemeClr val="accent6">
                    <a:lumMod val="75000"/>
                  </a:schemeClr>
                </a:solidFill>
                <a:effectLst/>
                <a:latin typeface="+mn-lt"/>
                <a:ea typeface="+mn-ea"/>
                <a:cs typeface="+mn-cs"/>
              </a:rPr>
              <a:t/>
            </a:r>
            <a:br>
              <a:rPr lang="en-US" sz="1400" b="1" kern="1200" dirty="0" smtClean="0">
                <a:solidFill>
                  <a:schemeClr val="accent6">
                    <a:lumMod val="75000"/>
                  </a:schemeClr>
                </a:solidFill>
                <a:effectLst/>
                <a:latin typeface="+mn-lt"/>
                <a:ea typeface="+mn-ea"/>
                <a:cs typeface="+mn-cs"/>
              </a:rPr>
            </a:br>
            <a:r>
              <a:rPr lang="en-US" sz="1400" b="1" u="none" strike="noStrike" kern="1200" dirty="0" smtClean="0">
                <a:solidFill>
                  <a:schemeClr val="accent6">
                    <a:lumMod val="75000"/>
                  </a:schemeClr>
                </a:solidFill>
                <a:effectLst/>
                <a:latin typeface="+mn-lt"/>
                <a:ea typeface="+mn-ea"/>
                <a:cs typeface="+mn-cs"/>
              </a:rPr>
              <a:t>tra.gov.ae</a:t>
            </a:r>
            <a:endParaRPr lang="en-US" sz="1400" b="1" dirty="0">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639762"/>
          </a:xfrm>
        </p:spPr>
        <p:txBody>
          <a:bodyPr>
            <a:normAutofit/>
          </a:bodyPr>
          <a:lstStyle>
            <a:lvl1pPr marL="0" algn="r" defTabSz="914400" rtl="1" eaLnBrk="1" latinLnBrk="0" hangingPunct="1">
              <a:defRPr lang="en-US" sz="3200" b="1" kern="1200" dirty="0" smtClean="0">
                <a:solidFill>
                  <a:srgbClr val="BF9D25"/>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629400" y="6416675"/>
            <a:ext cx="2133600" cy="365125"/>
          </a:xfrm>
        </p:spPr>
        <p:txBody>
          <a:bodyPr/>
          <a:lstStyle/>
          <a:p>
            <a:fld id="{6CDD9407-92C1-4CDD-896D-8231D1FA0F0E}" type="slidenum">
              <a:rPr lang="en-US" smtClean="0"/>
              <a:pPr/>
              <a:t>‹#›</a:t>
            </a:fld>
            <a:endParaRPr lang="en-US" dirty="0"/>
          </a:p>
        </p:txBody>
      </p:sp>
      <p:pic>
        <p:nvPicPr>
          <p:cNvPr id="7" name="Picture 6" descr="inner_left.jpg"/>
          <p:cNvPicPr>
            <a:picLocks noChangeAspect="1"/>
          </p:cNvPicPr>
          <p:nvPr userDrawn="1"/>
        </p:nvPicPr>
        <p:blipFill>
          <a:blip r:embed="rId2" cstate="print"/>
          <a:stretch>
            <a:fillRect/>
          </a:stretch>
        </p:blipFill>
        <p:spPr>
          <a:xfrm>
            <a:off x="0" y="1219200"/>
            <a:ext cx="409575" cy="1866900"/>
          </a:xfrm>
          <a:prstGeom prst="rect">
            <a:avLst/>
          </a:prstGeom>
        </p:spPr>
      </p:pic>
      <p:pic>
        <p:nvPicPr>
          <p:cNvPr id="8" name="Picture 7" descr="inner_top.jpg"/>
          <p:cNvPicPr>
            <a:picLocks/>
          </p:cNvPicPr>
          <p:nvPr userDrawn="1"/>
        </p:nvPicPr>
        <p:blipFill>
          <a:blip r:embed="rId3" cstate="print"/>
          <a:stretch>
            <a:fillRect/>
          </a:stretch>
        </p:blipFill>
        <p:spPr>
          <a:xfrm>
            <a:off x="762000" y="762000"/>
            <a:ext cx="7863840" cy="64008"/>
          </a:xfrm>
          <a:prstGeom prst="rect">
            <a:avLst/>
          </a:prstGeom>
        </p:spPr>
      </p:pic>
      <p:pic>
        <p:nvPicPr>
          <p:cNvPr id="9" name="Picture 8" descr="inner_top.jpg"/>
          <p:cNvPicPr>
            <a:picLocks/>
          </p:cNvPicPr>
          <p:nvPr userDrawn="1"/>
        </p:nvPicPr>
        <p:blipFill>
          <a:blip r:embed="rId3" cstate="print"/>
          <a:stretch>
            <a:fillRect/>
          </a:stretch>
        </p:blipFill>
        <p:spPr>
          <a:xfrm>
            <a:off x="763968" y="6565392"/>
            <a:ext cx="7223760" cy="64008"/>
          </a:xfrm>
          <a:prstGeom prst="rect">
            <a:avLst/>
          </a:prstGeom>
        </p:spPr>
      </p:pic>
      <p:sp>
        <p:nvSpPr>
          <p:cNvPr id="3" name="Content Placeholder 2"/>
          <p:cNvSpPr>
            <a:spLocks noGrp="1"/>
          </p:cNvSpPr>
          <p:nvPr>
            <p:ph idx="1"/>
          </p:nvPr>
        </p:nvSpPr>
        <p:spPr>
          <a:xfrm>
            <a:off x="685800" y="1143000"/>
            <a:ext cx="8001000" cy="4525963"/>
          </a:xfrm>
        </p:spPr>
        <p:txBody>
          <a:bodyPr>
            <a:normAutofit/>
          </a:bodyPr>
          <a:lstStyle>
            <a:lvl1pPr algn="r" rtl="1">
              <a:buNone/>
              <a:defRPr sz="2000">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lvl1pPr>
            <a:lvl2pPr marL="1588" indent="-1588">
              <a:buNone/>
              <a:defRPr sz="1400">
                <a:solidFill>
                  <a:schemeClr val="tx1"/>
                </a:solidFill>
                <a:latin typeface="Arial" pitchFamily="34" charset="0"/>
                <a:cs typeface="Arial" pitchFamily="34" charset="0"/>
              </a:defRPr>
            </a:lvl2pPr>
          </a:lstStyle>
          <a:p>
            <a:pPr lvl="0"/>
            <a:r>
              <a:rPr lang="en-US" dirty="0" smtClean="0"/>
              <a:t>Click to edit Master text styles</a:t>
            </a:r>
          </a:p>
        </p:txBody>
      </p:sp>
      <p:pic>
        <p:nvPicPr>
          <p:cNvPr id="16386" name="Picture 2" descr="http://topnews.in/law/files/uae-flag-7.png"/>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0" y="-1"/>
            <a:ext cx="1219200" cy="1215687"/>
          </a:xfrm>
          <a:prstGeom prst="rect">
            <a:avLst/>
          </a:prstGeom>
          <a:ln>
            <a:noFill/>
          </a:ln>
          <a:effectLst>
            <a:outerShdw blurRad="292100" dist="139700" dir="2700000" algn="tl" rotWithShape="0">
              <a:srgbClr val="333333">
                <a:alpha val="65000"/>
              </a:srgbClr>
            </a:outerShdw>
          </a:effectLst>
        </p:spPr>
      </p:pic>
      <p:sp>
        <p:nvSpPr>
          <p:cNvPr id="10" name="Rectangle 9"/>
          <p:cNvSpPr/>
          <p:nvPr userDrawn="1"/>
        </p:nvSpPr>
        <p:spPr>
          <a:xfrm>
            <a:off x="-393606" y="6559670"/>
            <a:ext cx="7378128" cy="276999"/>
          </a:xfrm>
          <a:prstGeom prst="rect">
            <a:avLst/>
          </a:prstGeom>
        </p:spPr>
        <p:txBody>
          <a:bodyPr wrap="square">
            <a:spAutoFit/>
          </a:bodyPr>
          <a:lstStyle/>
          <a:p>
            <a:pPr algn="ctr" rtl="1"/>
            <a:r>
              <a:rPr lang="ar-AE" sz="1200" b="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أعمال ورشة وفريق</a:t>
            </a:r>
            <a:r>
              <a:rPr lang="ar-AE" sz="1200" b="0" baseline="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العمل التابعة للشبكة العربية لهيئات تنظيم الاتصالات في مملكة البحرين 7 – 11 أبريل 2019 </a:t>
            </a:r>
            <a:endParaRPr lang="en-US" sz="1200" b="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lum bright="70000" contrast="-70000"/>
            <a:extLst>
              <a:ext uri="{BEBA8EAE-BF5A-486C-A8C5-ECC9F3942E4B}">
                <a14:imgProps xmlns:a14="http://schemas.microsoft.com/office/drawing/2010/main">
                  <a14:imgLayer r:embed="rId3">
                    <a14:imgEffect>
                      <a14:artisticGlowDiffused/>
                    </a14:imgEffect>
                    <a14:imgEffect>
                      <a14:saturation sat="300000"/>
                    </a14:imgEffect>
                  </a14:imgLayer>
                </a14:imgProps>
              </a:ext>
              <a:ext uri="{28A0092B-C50C-407E-A947-70E740481C1C}">
                <a14:useLocalDpi xmlns:a14="http://schemas.microsoft.com/office/drawing/2010/main" val="0"/>
              </a:ext>
            </a:extLst>
          </a:blip>
          <a:srcRect r="11593"/>
          <a:stretch/>
        </p:blipFill>
        <p:spPr>
          <a:xfrm>
            <a:off x="-14515" y="0"/>
            <a:ext cx="9158515" cy="6858000"/>
          </a:xfrm>
          <a:prstGeom prst="rect">
            <a:avLst/>
          </a:prstGeom>
          <a:ln>
            <a:noFill/>
          </a:ln>
          <a:effectLst>
            <a:softEdge rad="112500"/>
          </a:effectLst>
        </p:spPr>
      </p:pic>
      <p:pic>
        <p:nvPicPr>
          <p:cNvPr id="11" name="Picture 10" descr="left_home.jpg"/>
          <p:cNvPicPr>
            <a:picLocks noChangeAspect="1"/>
          </p:cNvPicPr>
          <p:nvPr userDrawn="1"/>
        </p:nvPicPr>
        <p:blipFill>
          <a:blip r:embed="rId4" cstate="print"/>
          <a:stretch>
            <a:fillRect/>
          </a:stretch>
        </p:blipFill>
        <p:spPr>
          <a:xfrm>
            <a:off x="0" y="2619375"/>
            <a:ext cx="628650" cy="1571625"/>
          </a:xfrm>
          <a:prstGeom prst="rect">
            <a:avLst/>
          </a:prstGeom>
        </p:spPr>
      </p:pic>
      <p:pic>
        <p:nvPicPr>
          <p:cNvPr id="12" name="Picture 11" descr="right_home.jpg"/>
          <p:cNvPicPr>
            <a:picLocks noChangeAspect="1"/>
          </p:cNvPicPr>
          <p:nvPr userDrawn="1"/>
        </p:nvPicPr>
        <p:blipFill>
          <a:blip r:embed="rId5" cstate="print"/>
          <a:stretch>
            <a:fillRect/>
          </a:stretch>
        </p:blipFill>
        <p:spPr>
          <a:xfrm>
            <a:off x="627422" y="2619375"/>
            <a:ext cx="8516578" cy="1571625"/>
          </a:xfrm>
          <a:prstGeom prst="rect">
            <a:avLst/>
          </a:prstGeom>
        </p:spPr>
      </p:pic>
      <p:sp>
        <p:nvSpPr>
          <p:cNvPr id="2" name="Title 1"/>
          <p:cNvSpPr>
            <a:spLocks noGrp="1"/>
          </p:cNvSpPr>
          <p:nvPr>
            <p:ph type="ctrTitle"/>
          </p:nvPr>
        </p:nvSpPr>
        <p:spPr>
          <a:xfrm>
            <a:off x="609600" y="2667000"/>
            <a:ext cx="8534400" cy="1470025"/>
          </a:xfrm>
        </p:spPr>
        <p:txBody>
          <a:bodyPr>
            <a:normAutofit/>
          </a:bodyPr>
          <a:lstStyle>
            <a:lvl1pPr rtl="1">
              <a:defRPr sz="440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defRPr>
            </a:lvl1pPr>
          </a:lstStyle>
          <a:p>
            <a:r>
              <a:rPr lang="en-US" dirty="0" smtClean="0"/>
              <a:t>Click to edit Master title style</a:t>
            </a:r>
            <a:endParaRPr lang="en-US" dirty="0"/>
          </a:p>
        </p:txBody>
      </p:sp>
      <p:sp>
        <p:nvSpPr>
          <p:cNvPr id="8" name="Rectangle 7"/>
          <p:cNvSpPr/>
          <p:nvPr userDrawn="1"/>
        </p:nvSpPr>
        <p:spPr>
          <a:xfrm>
            <a:off x="-393606" y="6559670"/>
            <a:ext cx="7378128" cy="276999"/>
          </a:xfrm>
          <a:prstGeom prst="rect">
            <a:avLst/>
          </a:prstGeom>
        </p:spPr>
        <p:txBody>
          <a:bodyPr wrap="square">
            <a:spAutoFit/>
          </a:bodyPr>
          <a:lstStyle/>
          <a:p>
            <a:pPr algn="ctr" rtl="1"/>
            <a:r>
              <a:rPr lang="ar-AE" sz="1200" b="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أعمال ورشة وفريق</a:t>
            </a:r>
            <a:r>
              <a:rPr lang="ar-AE" sz="1200" b="0" baseline="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العمل التابعة للشبكة العربية لهيئات تنظيم الاتصالات في مملكة البحرين 7 – 11 أبريل 2019 </a:t>
            </a:r>
            <a:endParaRPr lang="en-US" sz="1200" b="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929AB-99F7-44C2-B1EC-AA902B607E44}" type="datetime1">
              <a:rPr lang="en-US" smtClean="0"/>
              <a:pPr/>
              <a:t>3/26/2019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D9407-92C1-4CDD-896D-8231D1FA0F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png"/><Relationship Id="rId7" Type="http://schemas.microsoft.com/office/2007/relationships/hdphoto" Target="../media/hdphoto2.wdp"/><Relationship Id="rId12" Type="http://schemas.openxmlformats.org/officeDocument/2006/relationships/image" Target="../media/image44.png"/><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gif"/><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rtl="1"/>
            <a:r>
              <a:rPr lang="ar-AE" sz="4000" b="1" dirty="0" smtClean="0">
                <a:effectLst>
                  <a:outerShdw blurRad="38100" dist="38100" dir="2700000" algn="tl">
                    <a:srgbClr val="000000">
                      <a:alpha val="43137"/>
                    </a:srgbClr>
                  </a:outerShdw>
                </a:effectLst>
                <a:latin typeface="Arabic Typesetting" pitchFamily="66" charset="-78"/>
                <a:cs typeface="Arabic Typesetting" pitchFamily="66" charset="-78"/>
              </a:rPr>
              <a:t>بناء منظومة إدارة طوارئ قطاع الاتصالات</a:t>
            </a:r>
            <a:endParaRPr lang="en-US" sz="4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2" name="TextBox 1"/>
          <p:cNvSpPr txBox="1"/>
          <p:nvPr/>
        </p:nvSpPr>
        <p:spPr>
          <a:xfrm>
            <a:off x="5875137" y="4431709"/>
            <a:ext cx="3211136" cy="1369606"/>
          </a:xfrm>
          <a:prstGeom prst="rect">
            <a:avLst/>
          </a:prstGeom>
          <a:noFill/>
        </p:spPr>
        <p:txBody>
          <a:bodyPr wrap="none" rtlCol="0">
            <a:spAutoFit/>
          </a:bodyPr>
          <a:lstStyle/>
          <a:p>
            <a:pPr algn="ctr" rtl="1"/>
            <a:r>
              <a:rPr lang="ar-AE" sz="2400" dirty="0" smtClean="0">
                <a:effectLst>
                  <a:glow rad="63500">
                    <a:schemeClr val="accent6">
                      <a:satMod val="175000"/>
                      <a:alpha val="40000"/>
                    </a:schemeClr>
                  </a:glow>
                  <a:outerShdw blurRad="38100" dist="38100" dir="2700000" algn="tl">
                    <a:srgbClr val="000000">
                      <a:alpha val="43137"/>
                    </a:srgbClr>
                  </a:outerShdw>
                  <a:reflection blurRad="6350" stA="60000" endA="900" endPos="58000" dir="5400000" sy="-100000" algn="bl" rotWithShape="0"/>
                </a:effectLst>
                <a:latin typeface="Arabic Typesetting" pitchFamily="66" charset="-78"/>
                <a:cs typeface="Arabic Typesetting" pitchFamily="66" charset="-78"/>
              </a:rPr>
              <a:t>تقديم</a:t>
            </a:r>
            <a:endParaRPr lang="en-US" sz="2400" dirty="0" smtClean="0">
              <a:effectLst>
                <a:glow rad="63500">
                  <a:schemeClr val="accent6">
                    <a:satMod val="175000"/>
                    <a:alpha val="40000"/>
                  </a:schemeClr>
                </a:glow>
                <a:outerShdw blurRad="38100" dist="38100" dir="2700000" algn="tl">
                  <a:srgbClr val="000000">
                    <a:alpha val="43137"/>
                  </a:srgbClr>
                </a:outerShdw>
                <a:reflection blurRad="6350" stA="60000" endA="900" endPos="58000" dir="5400000" sy="-100000" algn="bl" rotWithShape="0"/>
              </a:effectLst>
              <a:latin typeface="Arabic Typesetting" pitchFamily="66" charset="-78"/>
              <a:cs typeface="Arabic Typesetting" pitchFamily="66" charset="-78"/>
            </a:endParaRPr>
          </a:p>
          <a:p>
            <a:pPr algn="ctr" rtl="1"/>
            <a:r>
              <a:rPr lang="ar-AE" sz="2400" dirty="0" smtClean="0">
                <a:effectLst>
                  <a:glow rad="63500">
                    <a:schemeClr val="accent6">
                      <a:satMod val="175000"/>
                      <a:alpha val="40000"/>
                    </a:schemeClr>
                  </a:glow>
                  <a:outerShdw blurRad="38100" dist="38100" dir="2700000" algn="tl">
                    <a:srgbClr val="000000">
                      <a:alpha val="43137"/>
                    </a:srgbClr>
                  </a:outerShdw>
                  <a:reflection blurRad="6350" stA="60000" endA="900" endPos="58000" dir="5400000" sy="-100000" algn="bl" rotWithShape="0"/>
                </a:effectLst>
                <a:latin typeface="Arabic Typesetting" pitchFamily="66" charset="-78"/>
                <a:cs typeface="Arabic Typesetting" pitchFamily="66" charset="-78"/>
              </a:rPr>
              <a:t>محمد آل علي</a:t>
            </a:r>
          </a:p>
          <a:p>
            <a:pPr algn="ctr" rtl="1"/>
            <a:r>
              <a:rPr lang="ar-AE" sz="2400" dirty="0" smtClean="0">
                <a:effectLst>
                  <a:glow rad="63500">
                    <a:schemeClr val="accent6">
                      <a:satMod val="175000"/>
                      <a:alpha val="40000"/>
                    </a:schemeClr>
                  </a:glow>
                  <a:outerShdw blurRad="38100" dist="38100" dir="2700000" algn="tl">
                    <a:srgbClr val="000000">
                      <a:alpha val="43137"/>
                    </a:srgbClr>
                  </a:outerShdw>
                  <a:reflection blurRad="6350" stA="60000" endA="900" endPos="58000" dir="5400000" sy="-100000" algn="bl" rotWithShape="0"/>
                </a:effectLst>
                <a:latin typeface="Arabic Typesetting" pitchFamily="66" charset="-78"/>
                <a:cs typeface="Arabic Typesetting" pitchFamily="66" charset="-78"/>
              </a:rPr>
              <a:t>مهندس أول استمرارية الاعمال والمرونة/عمليات</a:t>
            </a:r>
            <a:endParaRPr lang="ar-AE" sz="2400" dirty="0" smtClean="0">
              <a:effectLst>
                <a:glow rad="63500">
                  <a:schemeClr val="accent6">
                    <a:satMod val="175000"/>
                    <a:alpha val="40000"/>
                  </a:schemeClr>
                </a:glow>
                <a:outerShdw blurRad="38100" dist="38100" dir="2700000" algn="tl">
                  <a:srgbClr val="000000">
                    <a:alpha val="43137"/>
                  </a:srgbClr>
                </a:outerShdw>
                <a:reflection blurRad="6350" stA="60000" endA="900" endPos="58000" dir="5400000" sy="-100000" algn="bl" rotWithShape="0"/>
              </a:effectLst>
              <a:latin typeface="Arabic Typesetting" pitchFamily="66" charset="-78"/>
              <a:cs typeface="Arabic Typesetting" pitchFamily="66" charset="-78"/>
            </a:endParaRPr>
          </a:p>
          <a:p>
            <a:pPr algn="ctr" rtl="1"/>
            <a:endParaRPr lang="ar-AE" sz="1100" dirty="0">
              <a:effectLst>
                <a:glow rad="63500">
                  <a:schemeClr val="accent6">
                    <a:satMod val="175000"/>
                    <a:alpha val="40000"/>
                  </a:schemeClr>
                </a:glow>
                <a:outerShdw blurRad="38100" dist="38100" dir="2700000" algn="tl">
                  <a:srgbClr val="000000">
                    <a:alpha val="43137"/>
                  </a:srgbClr>
                </a:outerShdw>
                <a:reflection blurRad="6350" stA="60000" endA="900" endPos="58000" dir="5400000" sy="-100000" algn="bl" rotWithShape="0"/>
              </a:effectLst>
              <a:latin typeface="Arabic Typesetting" pitchFamily="66" charset="-78"/>
              <a:cs typeface="Arabic Typesetting" pitchFamily="66" charset="-78"/>
            </a:endParaRPr>
          </a:p>
        </p:txBody>
      </p:sp>
      <p:sp>
        <p:nvSpPr>
          <p:cNvPr id="4" name="Rectangle 3"/>
          <p:cNvSpPr/>
          <p:nvPr/>
        </p:nvSpPr>
        <p:spPr>
          <a:xfrm>
            <a:off x="1905000" y="6096000"/>
            <a:ext cx="5029200" cy="646331"/>
          </a:xfrm>
          <a:prstGeom prst="rect">
            <a:avLst/>
          </a:prstGeom>
        </p:spPr>
        <p:txBody>
          <a:bodyPr wrap="square">
            <a:spAutoFit/>
          </a:bodyPr>
          <a:lstStyle/>
          <a:p>
            <a:pPr algn="ctr" rtl="1"/>
            <a:r>
              <a:rPr lang="ar-AE" b="1"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AE" b="1" dirty="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أعمال ورشة وفريق العمل التابعة </a:t>
            </a:r>
            <a:r>
              <a:rPr lang="ar-AE" b="1"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للشبكة </a:t>
            </a:r>
            <a:r>
              <a:rPr lang="ar-AE" b="1" dirty="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العربية لهيئات تنظيم الاتصالات في مملكة البحرين 7 – 11 أبريل 2019 </a:t>
            </a:r>
            <a:endParaRPr lang="en-US" b="1" dirty="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000" dirty="0" smtClean="0">
                <a:latin typeface="Arabic Typesetting" pitchFamily="66" charset="-78"/>
                <a:cs typeface="Arabic Typesetting" pitchFamily="66" charset="-78"/>
              </a:rPr>
              <a:t>الخطة الوطنية لإدارة طوارئ قطاع الاتصالات</a:t>
            </a:r>
            <a:endParaRPr sz="4000" dirty="0">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10</a:t>
            </a:fld>
            <a:endParaRPr lang="en-US" dirty="0"/>
          </a:p>
        </p:txBody>
      </p:sp>
      <p:sp>
        <p:nvSpPr>
          <p:cNvPr id="8" name="TextBox 7"/>
          <p:cNvSpPr txBox="1"/>
          <p:nvPr/>
        </p:nvSpPr>
        <p:spPr>
          <a:xfrm>
            <a:off x="181116" y="6352401"/>
            <a:ext cx="1797287" cy="261610"/>
          </a:xfrm>
          <a:prstGeom prst="rect">
            <a:avLst/>
          </a:prstGeom>
          <a:noFill/>
        </p:spPr>
        <p:txBody>
          <a:bodyPr wrap="none" rtlCol="0">
            <a:spAutoFit/>
          </a:bodyPr>
          <a:lstStyle/>
          <a:p>
            <a:pPr algn="r" rtl="1"/>
            <a:r>
              <a:rPr lang="ar-AE" sz="1100" dirty="0" smtClean="0">
                <a:effectLst>
                  <a:outerShdw blurRad="38100" dist="38100" dir="2700000" algn="tl">
                    <a:srgbClr val="000000">
                      <a:alpha val="43137"/>
                    </a:srgbClr>
                  </a:outerShdw>
                </a:effectLst>
                <a:latin typeface="Arabic Typesetting" pitchFamily="66" charset="-78"/>
                <a:cs typeface="Arabic Typesetting" pitchFamily="66" charset="-78"/>
              </a:rPr>
              <a:t>المصدر: الخطة الوطنية لإدارة طوارئ قطاع الاتصالات</a:t>
            </a:r>
            <a:endParaRPr lang="en-US" sz="11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Content Placeholder 3"/>
          <p:cNvSpPr>
            <a:spLocks noGrp="1"/>
          </p:cNvSpPr>
          <p:nvPr>
            <p:ph idx="1"/>
          </p:nvPr>
        </p:nvSpPr>
        <p:spPr>
          <a:xfrm>
            <a:off x="838200" y="1066801"/>
            <a:ext cx="7848600" cy="4419600"/>
          </a:xfrm>
        </p:spPr>
        <p:txBody>
          <a:bodyPr>
            <a:noAutofit/>
          </a:bodyPr>
          <a:lstStyle/>
          <a:p>
            <a:pPr marL="0" indent="342900">
              <a:spcAft>
                <a:spcPts val="1800"/>
              </a:spcAft>
              <a:buFont typeface="Arial" pitchFamily="34" charset="0"/>
              <a:buChar char="•"/>
            </a:pPr>
            <a:r>
              <a:rPr lang="ar-SA" sz="2400" dirty="0" smtClean="0">
                <a:effectLst/>
                <a:latin typeface="Arabic Typesetting" pitchFamily="66" charset="-78"/>
                <a:cs typeface="Arabic Typesetting" pitchFamily="66" charset="-78"/>
              </a:rPr>
              <a:t>الخطة </a:t>
            </a:r>
            <a:r>
              <a:rPr lang="ar-AE" sz="2400" dirty="0" smtClean="0">
                <a:effectLst/>
                <a:latin typeface="Arabic Typesetting" pitchFamily="66" charset="-78"/>
                <a:cs typeface="Arabic Typesetting" pitchFamily="66" charset="-78"/>
              </a:rPr>
              <a:t>بمثابة إطار عمل ل</a:t>
            </a:r>
            <a:r>
              <a:rPr lang="ar-SA" sz="2400" dirty="0" smtClean="0">
                <a:effectLst/>
                <a:latin typeface="Arabic Typesetting" pitchFamily="66" charset="-78"/>
                <a:cs typeface="Arabic Typesetting" pitchFamily="66" charset="-78"/>
              </a:rPr>
              <a:t>تحقيق فعالية وتنسيق الاستجابة لحالات الطوارئ، ولتقديم المساندة </a:t>
            </a:r>
            <a:r>
              <a:rPr lang="ar-AE" sz="2400" dirty="0" smtClean="0">
                <a:effectLst/>
                <a:latin typeface="Arabic Typesetting" pitchFamily="66" charset="-78"/>
                <a:cs typeface="Arabic Typesetting" pitchFamily="66" charset="-78"/>
              </a:rPr>
              <a:t>للقطاعات الحيوية </a:t>
            </a:r>
            <a:r>
              <a:rPr lang="ar-SA" sz="2400" dirty="0" smtClean="0">
                <a:effectLst/>
                <a:latin typeface="Arabic Typesetting" pitchFamily="66" charset="-78"/>
                <a:cs typeface="Arabic Typesetting" pitchFamily="66" charset="-78"/>
              </a:rPr>
              <a:t>في الدولة عند الحاجة.</a:t>
            </a:r>
            <a:endParaRPr lang="en-US" sz="2400" dirty="0" smtClean="0">
              <a:effectLst/>
              <a:latin typeface="Arabic Typesetting" pitchFamily="66" charset="-78"/>
              <a:cs typeface="Arabic Typesetting" pitchFamily="66" charset="-78"/>
            </a:endParaRPr>
          </a:p>
          <a:p>
            <a:pPr marL="0" indent="342900">
              <a:spcAft>
                <a:spcPts val="1800"/>
              </a:spcAft>
              <a:buFont typeface="Arial" pitchFamily="34" charset="0"/>
              <a:buChar char="•"/>
            </a:pPr>
            <a:r>
              <a:rPr lang="ar-AE" sz="2400" dirty="0" smtClean="0">
                <a:effectLst/>
                <a:latin typeface="Arabic Typesetting" pitchFamily="66" charset="-78"/>
                <a:cs typeface="Arabic Typesetting" pitchFamily="66" charset="-78"/>
              </a:rPr>
              <a:t>تم تصميم الخطة وتوزيع فصولها على دورة حياة الحالة الطارئة: قبل/أثناء/بعد، بما يتماشى مع المنظومة المتكاملة لإدارة حالات الطوارئ</a:t>
            </a:r>
            <a:endParaRPr lang="ar-AE" sz="1800" dirty="0" smtClean="0">
              <a:effectLst/>
              <a:latin typeface="Arabic Typesetting" pitchFamily="66" charset="-78"/>
              <a:cs typeface="Arabic Typesetting" pitchFamily="66" charset="-78"/>
            </a:endParaRPr>
          </a:p>
          <a:p>
            <a:pPr marL="0" indent="342900">
              <a:spcAft>
                <a:spcPts val="1800"/>
              </a:spcAft>
              <a:buFont typeface="Arial" pitchFamily="34" charset="0"/>
              <a:buChar char="•"/>
            </a:pPr>
            <a:r>
              <a:rPr lang="ar-AE" sz="2400" dirty="0" smtClean="0">
                <a:effectLst/>
                <a:latin typeface="Arabic Typesetting" pitchFamily="66" charset="-78"/>
                <a:cs typeface="Arabic Typesetting" pitchFamily="66" charset="-78"/>
              </a:rPr>
              <a:t>الإصدار الأول في أبريل 2011م، الإصدار الثاني في مايو 2015 والاصدار الثالث في يونيو 2018</a:t>
            </a:r>
          </a:p>
          <a:p>
            <a:pPr marL="0" indent="342900">
              <a:spcAft>
                <a:spcPts val="1800"/>
              </a:spcAft>
              <a:buFont typeface="Arial" pitchFamily="34" charset="0"/>
              <a:buChar char="•"/>
            </a:pPr>
            <a:r>
              <a:rPr lang="ar-AE" sz="2400" dirty="0">
                <a:effectLst/>
                <a:latin typeface="Arabic Typesetting" pitchFamily="66" charset="-78"/>
                <a:cs typeface="Arabic Typesetting" pitchFamily="66" charset="-78"/>
              </a:rPr>
              <a:t>تتكون من 6 فصول: مفاهيم والمصطلحات والنطاق والغرض/ الإطار التنظيمي/ أدوار الجهات المعنية ومسؤوليتها/ المخاطر/ الإجراءات التشغيلية / الملاحق.</a:t>
            </a:r>
          </a:p>
          <a:p>
            <a:pPr marL="0" indent="342900">
              <a:spcAft>
                <a:spcPts val="1800"/>
              </a:spcAft>
              <a:buFont typeface="Arial" pitchFamily="34" charset="0"/>
              <a:buChar char="•"/>
            </a:pPr>
            <a:r>
              <a:rPr lang="ar-AE" sz="2400" dirty="0" smtClean="0">
                <a:effectLst/>
                <a:latin typeface="Arabic Typesetting" pitchFamily="66" charset="-78"/>
                <a:cs typeface="Arabic Typesetting" pitchFamily="66" charset="-78"/>
              </a:rPr>
              <a:t>يتم التدقيق على التزام المرخصين ببنود الخطة بشكل دوري.</a:t>
            </a:r>
          </a:p>
        </p:txBody>
      </p:sp>
      <p:pic>
        <p:nvPicPr>
          <p:cNvPr id="6" name="Picture 5"/>
          <p:cNvPicPr>
            <a:picLocks noChangeAspect="1"/>
          </p:cNvPicPr>
          <p:nvPr/>
        </p:nvPicPr>
        <p:blipFill>
          <a:blip r:embed="rId2"/>
          <a:stretch>
            <a:fillRect/>
          </a:stretch>
        </p:blipFill>
        <p:spPr>
          <a:xfrm>
            <a:off x="179570" y="4161651"/>
            <a:ext cx="4067938" cy="2190750"/>
          </a:xfrm>
          <a:prstGeom prst="rect">
            <a:avLst/>
          </a:prstGeom>
        </p:spPr>
      </p:pic>
    </p:spTree>
    <p:extLst>
      <p:ext uri="{BB962C8B-B14F-4D97-AF65-F5344CB8AC3E}">
        <p14:creationId xmlns:p14="http://schemas.microsoft.com/office/powerpoint/2010/main" val="272419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72758" y="4195762"/>
            <a:ext cx="3289642" cy="19764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noAutofit/>
          </a:bodyPr>
          <a:lstStyle/>
          <a:p>
            <a:r>
              <a:rPr lang="ar-AE" sz="4000" b="1" dirty="0" smtClean="0">
                <a:effectLst>
                  <a:outerShdw blurRad="38100" dist="38100" dir="2700000" algn="tl">
                    <a:srgbClr val="000000">
                      <a:alpha val="43137"/>
                    </a:srgbClr>
                  </a:outerShdw>
                </a:effectLst>
                <a:latin typeface="Arabic Typesetting" pitchFamily="66" charset="-78"/>
                <a:cs typeface="Arabic Typesetting" pitchFamily="66" charset="-78"/>
              </a:rPr>
              <a:t>أهداف الخطة/ الفوائد المرجوة:</a:t>
            </a:r>
            <a:endParaRPr lang="en-US" sz="4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11</a:t>
            </a:fld>
            <a:endParaRPr lang="en-US" dirty="0"/>
          </a:p>
        </p:txBody>
      </p:sp>
      <p:sp>
        <p:nvSpPr>
          <p:cNvPr id="4" name="Content Placeholder 3"/>
          <p:cNvSpPr>
            <a:spLocks noGrp="1"/>
          </p:cNvSpPr>
          <p:nvPr>
            <p:ph idx="1"/>
          </p:nvPr>
        </p:nvSpPr>
        <p:spPr>
          <a:xfrm>
            <a:off x="3429000" y="838200"/>
            <a:ext cx="5486400" cy="5791200"/>
          </a:xfrm>
        </p:spPr>
        <p:txBody>
          <a:bodyPr>
            <a:noAutofit/>
          </a:bodyPr>
          <a:lstStyle/>
          <a:p>
            <a:pPr marL="342900" lvl="1" indent="-165100" algn="just" rtl="1">
              <a:spcBef>
                <a:spcPts val="0"/>
              </a:spcBef>
              <a:spcAft>
                <a:spcPts val="600"/>
              </a:spcAft>
              <a:buFont typeface="Arial" pitchFamily="34" charset="0"/>
              <a:buChar char="•"/>
            </a:pPr>
            <a:r>
              <a:rPr lang="ar-AE" sz="2300" b="1" i="1" dirty="0" smtClean="0">
                <a:latin typeface="Arabic Typesetting" pitchFamily="66" charset="-78"/>
                <a:cs typeface="Arabic Typesetting" pitchFamily="66" charset="-78"/>
              </a:rPr>
              <a:t>ضمان استمرارية خدمات قطاع الاتصالات خلال الطوارئ:</a:t>
            </a:r>
          </a:p>
          <a:p>
            <a:pPr marL="342900" lvl="1" indent="12700" algn="r" rtl="1">
              <a:spcBef>
                <a:spcPts val="0"/>
              </a:spcBef>
              <a:spcAft>
                <a:spcPts val="600"/>
              </a:spcAft>
            </a:pPr>
            <a:r>
              <a:rPr lang="ar-AE" sz="2300" dirty="0" smtClean="0">
                <a:latin typeface="Arabic Typesetting" pitchFamily="66" charset="-78"/>
                <a:cs typeface="Arabic Typesetting" pitchFamily="66" charset="-78"/>
              </a:rPr>
              <a:t>تدعم الخطة استمرارية الأعمال في جميع القطاعات العاملة في الدولة بخدمات الاتصالات.</a:t>
            </a:r>
          </a:p>
          <a:p>
            <a:pPr marL="342900" lvl="1" indent="-165100" algn="just" rtl="1">
              <a:lnSpc>
                <a:spcPct val="150000"/>
              </a:lnSpc>
              <a:spcBef>
                <a:spcPts val="0"/>
              </a:spcBef>
              <a:spcAft>
                <a:spcPts val="600"/>
              </a:spcAft>
              <a:buFont typeface="Arial" pitchFamily="34" charset="0"/>
              <a:buChar char="•"/>
            </a:pPr>
            <a:r>
              <a:rPr lang="ar-AE" sz="2300" b="1" i="1" dirty="0" smtClean="0">
                <a:latin typeface="Arabic Typesetting" pitchFamily="66" charset="-78"/>
                <a:cs typeface="Arabic Typesetting" pitchFamily="66" charset="-78"/>
              </a:rPr>
              <a:t>دعم وإسناد المؤسسات القيادية في إدارة حالات الطوارئ:</a:t>
            </a:r>
          </a:p>
          <a:p>
            <a:pPr marL="342900" lvl="1" indent="12700" algn="r" rtl="1">
              <a:spcBef>
                <a:spcPts val="0"/>
              </a:spcBef>
              <a:spcAft>
                <a:spcPts val="600"/>
              </a:spcAft>
            </a:pPr>
            <a:r>
              <a:rPr lang="ar-AE" sz="2300" dirty="0" smtClean="0">
                <a:latin typeface="Arabic Typesetting" pitchFamily="66" charset="-78"/>
                <a:cs typeface="Arabic Typesetting" pitchFamily="66" charset="-78"/>
              </a:rPr>
              <a:t>راعت الجهات والمؤسسات العاملة على خدمة السلامة العامة والأمن الوطني.</a:t>
            </a:r>
          </a:p>
          <a:p>
            <a:pPr marL="342900" lvl="1" indent="-165100" algn="just" rtl="1">
              <a:lnSpc>
                <a:spcPct val="150000"/>
              </a:lnSpc>
              <a:spcBef>
                <a:spcPts val="0"/>
              </a:spcBef>
              <a:spcAft>
                <a:spcPts val="600"/>
              </a:spcAft>
              <a:buFont typeface="Arial" pitchFamily="34" charset="0"/>
              <a:buChar char="•"/>
            </a:pPr>
            <a:r>
              <a:rPr lang="ar-AE" sz="2300" b="1" i="1" dirty="0" smtClean="0">
                <a:latin typeface="Arabic Typesetting" pitchFamily="66" charset="-78"/>
                <a:cs typeface="Arabic Typesetting" pitchFamily="66" charset="-78"/>
              </a:rPr>
              <a:t>تنسيق الجهود وتوزيع المهام والمسؤوليات:</a:t>
            </a:r>
          </a:p>
          <a:p>
            <a:pPr marL="342900" lvl="1" indent="12700" algn="r" rtl="1">
              <a:spcBef>
                <a:spcPts val="0"/>
              </a:spcBef>
              <a:spcAft>
                <a:spcPts val="600"/>
              </a:spcAft>
            </a:pPr>
            <a:r>
              <a:rPr lang="ar-AE" sz="2300" dirty="0" smtClean="0">
                <a:latin typeface="Arabic Typesetting" pitchFamily="66" charset="-78"/>
                <a:cs typeface="Arabic Typesetting" pitchFamily="66" charset="-78"/>
              </a:rPr>
              <a:t>تجنباً للازدواجية وضماناً للقيام بالمهام وأداء الأدوار على أكمل وجه.</a:t>
            </a:r>
          </a:p>
          <a:p>
            <a:pPr marL="342900" lvl="1" indent="-165100" algn="just" rtl="1">
              <a:lnSpc>
                <a:spcPct val="150000"/>
              </a:lnSpc>
              <a:spcBef>
                <a:spcPts val="0"/>
              </a:spcBef>
              <a:spcAft>
                <a:spcPts val="600"/>
              </a:spcAft>
              <a:buFont typeface="Arial" pitchFamily="34" charset="0"/>
              <a:buChar char="•"/>
            </a:pPr>
            <a:r>
              <a:rPr lang="ar-AE" sz="2300" b="1" i="1" dirty="0" smtClean="0">
                <a:latin typeface="Arabic Typesetting" pitchFamily="66" charset="-78"/>
                <a:cs typeface="Arabic Typesetting" pitchFamily="66" charset="-78"/>
              </a:rPr>
              <a:t>دعم الطوارئ على المستويين (المحلي/الوطني):</a:t>
            </a:r>
          </a:p>
          <a:p>
            <a:pPr marL="342900" lvl="1" indent="12700" algn="r" rtl="1">
              <a:spcBef>
                <a:spcPts val="0"/>
              </a:spcBef>
              <a:spcAft>
                <a:spcPts val="600"/>
              </a:spcAft>
            </a:pPr>
            <a:r>
              <a:rPr lang="ar-AE" sz="2300" u="sng" dirty="0" smtClean="0">
                <a:latin typeface="Arabic Typesetting" pitchFamily="66" charset="-78"/>
                <a:cs typeface="Arabic Typesetting" pitchFamily="66" charset="-78"/>
              </a:rPr>
              <a:t>محلياً</a:t>
            </a:r>
            <a:r>
              <a:rPr lang="ar-AE" sz="2300" dirty="0" smtClean="0">
                <a:latin typeface="Arabic Typesetting" pitchFamily="66" charset="-78"/>
                <a:cs typeface="Arabic Typesetting" pitchFamily="66" charset="-78"/>
              </a:rPr>
              <a:t>: إدارة طوارئ قطاع الاتصالات والتنسيق بين المرخصين.</a:t>
            </a:r>
          </a:p>
          <a:p>
            <a:pPr marL="342900" lvl="1" indent="12700" algn="r" rtl="1">
              <a:spcBef>
                <a:spcPts val="0"/>
              </a:spcBef>
              <a:spcAft>
                <a:spcPts val="600"/>
              </a:spcAft>
            </a:pPr>
            <a:r>
              <a:rPr lang="ar-AE" sz="2300" u="sng" dirty="0" smtClean="0">
                <a:latin typeface="Arabic Typesetting" pitchFamily="66" charset="-78"/>
                <a:cs typeface="Arabic Typesetting" pitchFamily="66" charset="-78"/>
              </a:rPr>
              <a:t>وطنياً</a:t>
            </a:r>
            <a:r>
              <a:rPr lang="ar-AE" sz="2300" dirty="0" smtClean="0">
                <a:latin typeface="Arabic Typesetting" pitchFamily="66" charset="-78"/>
                <a:cs typeface="Arabic Typesetting" pitchFamily="66" charset="-78"/>
              </a:rPr>
              <a:t>: قيادة/دعم المؤسسات الوطنية خلال حالات الطوارئ.</a:t>
            </a:r>
          </a:p>
          <a:p>
            <a:pPr marL="342900" lvl="1" indent="-165100" algn="r" rtl="1">
              <a:lnSpc>
                <a:spcPct val="150000"/>
              </a:lnSpc>
              <a:spcBef>
                <a:spcPts val="0"/>
              </a:spcBef>
              <a:spcAft>
                <a:spcPts val="600"/>
              </a:spcAft>
              <a:buFont typeface="Arial" pitchFamily="34" charset="0"/>
              <a:buChar char="•"/>
            </a:pPr>
            <a:r>
              <a:rPr lang="ar-AE" sz="2300" b="1" i="1" dirty="0" smtClean="0">
                <a:latin typeface="Arabic Typesetting" pitchFamily="66" charset="-78"/>
                <a:cs typeface="Arabic Typesetting" pitchFamily="66" charset="-78"/>
              </a:rPr>
              <a:t>تحقيق الاستجابة الأمثل:</a:t>
            </a:r>
          </a:p>
          <a:p>
            <a:pPr marL="177800" lvl="1" indent="177800" algn="r" rtl="1">
              <a:spcBef>
                <a:spcPts val="0"/>
              </a:spcBef>
              <a:spcAft>
                <a:spcPts val="600"/>
              </a:spcAft>
            </a:pPr>
            <a:r>
              <a:rPr lang="ar-AE" sz="2300" dirty="0" smtClean="0">
                <a:latin typeface="Arabic Typesetting" pitchFamily="66" charset="-78"/>
                <a:cs typeface="Arabic Typesetting" pitchFamily="66" charset="-78"/>
              </a:rPr>
              <a:t>من خلال التطبيق الأمثل لمتطلبات ومرتكزات الخطة.</a:t>
            </a:r>
          </a:p>
          <a:p>
            <a:pPr marL="0" lvl="1" indent="342900" algn="r" rtl="1"/>
            <a:endParaRPr lang="ar-AE" sz="2300" dirty="0" smtClean="0">
              <a:latin typeface="Arabic Typesetting" pitchFamily="66" charset="-78"/>
              <a:cs typeface="Arabic Typesetting" pitchFamily="66" charset="-78"/>
            </a:endParaRPr>
          </a:p>
          <a:p>
            <a:pPr marL="0" lvl="1" indent="342900" algn="r" rtl="1"/>
            <a:endParaRPr lang="ar-AE" sz="2300" dirty="0" smtClean="0">
              <a:latin typeface="Arabic Typesetting" pitchFamily="66" charset="-78"/>
              <a:cs typeface="Arabic Typesetting" pitchFamily="66" charset="-78"/>
            </a:endParaRPr>
          </a:p>
          <a:p>
            <a:pPr marL="0" lvl="1" indent="342900" algn="r" rtl="1"/>
            <a:endParaRPr lang="ar-AE" sz="2300" dirty="0" smtClean="0">
              <a:latin typeface="Arabic Typesetting" pitchFamily="66" charset="-78"/>
              <a:cs typeface="Arabic Typesetting" pitchFamily="66" charset="-78"/>
            </a:endParaRPr>
          </a:p>
          <a:p>
            <a:endParaRPr lang="ar-AE" sz="2300" dirty="0" smtClean="0">
              <a:effectLst/>
              <a:latin typeface="Arabic Typesetting" pitchFamily="66" charset="-78"/>
              <a:cs typeface="Arabic Typesetting" pitchFamily="66" charset="-78"/>
            </a:endParaRPr>
          </a:p>
          <a:p>
            <a:pPr>
              <a:buFont typeface="Arial" pitchFamily="34" charset="0"/>
              <a:buChar char="•"/>
            </a:pPr>
            <a:endParaRPr lang="en-US" sz="2300" dirty="0">
              <a:effectLst/>
              <a:latin typeface="Arabic Typesetting" pitchFamily="66" charset="-78"/>
              <a:cs typeface="Arabic Typesetting" pitchFamily="66" charset="-78"/>
            </a:endParaRPr>
          </a:p>
        </p:txBody>
      </p:sp>
      <p:graphicFrame>
        <p:nvGraphicFramePr>
          <p:cNvPr id="6" name="Diagram 5"/>
          <p:cNvGraphicFramePr/>
          <p:nvPr>
            <p:extLst>
              <p:ext uri="{D42A27DB-BD31-4B8C-83A1-F6EECF244321}">
                <p14:modId xmlns:p14="http://schemas.microsoft.com/office/powerpoint/2010/main" val="3467416966"/>
              </p:ext>
            </p:extLst>
          </p:nvPr>
        </p:nvGraphicFramePr>
        <p:xfrm>
          <a:off x="457200" y="381000"/>
          <a:ext cx="3124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000" b="1" dirty="0">
                <a:effectLst>
                  <a:outerShdw blurRad="38100" dist="38100" dir="2700000" algn="tl">
                    <a:srgbClr val="000000">
                      <a:alpha val="43137"/>
                    </a:srgbClr>
                  </a:outerShdw>
                </a:effectLst>
                <a:latin typeface="Arabic Typesetting" pitchFamily="66" charset="-78"/>
                <a:cs typeface="Arabic Typesetting" pitchFamily="66" charset="-78"/>
              </a:rPr>
              <a:t>كيف تمت عملية وضع الخطة؟</a:t>
            </a:r>
            <a:endParaRPr sz="4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12</a:t>
            </a:fld>
            <a:endParaRPr lang="en-US" dirty="0"/>
          </a:p>
        </p:txBody>
      </p:sp>
      <p:graphicFrame>
        <p:nvGraphicFramePr>
          <p:cNvPr id="5" name="Diagram 4"/>
          <p:cNvGraphicFramePr/>
          <p:nvPr>
            <p:extLst>
              <p:ext uri="{D42A27DB-BD31-4B8C-83A1-F6EECF244321}">
                <p14:modId xmlns:p14="http://schemas.microsoft.com/office/powerpoint/2010/main" val="4163474879"/>
              </p:ext>
            </p:extLst>
          </p:nvPr>
        </p:nvGraphicFramePr>
        <p:xfrm>
          <a:off x="762000" y="914400"/>
          <a:ext cx="7848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67436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pPr>
              <a:defRPr/>
            </a:pPr>
            <a:fld id="{1BFFA2BE-E6B3-4165-927E-CC2F6127B327}" type="slidenum">
              <a:rPr lang="en-US" smtClean="0"/>
              <a:t>13</a:t>
            </a:fld>
            <a:endParaRPr lang="en-US" dirty="0"/>
          </a:p>
        </p:txBody>
      </p:sp>
      <p:sp>
        <p:nvSpPr>
          <p:cNvPr id="2" name="Title 1"/>
          <p:cNvSpPr>
            <a:spLocks noGrp="1"/>
          </p:cNvSpPr>
          <p:nvPr>
            <p:ph type="title"/>
          </p:nvPr>
        </p:nvSpPr>
        <p:spPr/>
        <p:txBody>
          <a:bodyPr>
            <a:noAutofit/>
          </a:bodyPr>
          <a:lstStyle/>
          <a:p>
            <a:r>
              <a:rPr lang="ar-AE" sz="4000" dirty="0" smtClean="0">
                <a:latin typeface="Arabic Typesetting" pitchFamily="66" charset="-78"/>
                <a:cs typeface="Arabic Typesetting" pitchFamily="66" charset="-78"/>
              </a:rPr>
              <a:t>الأطراف المعنية بالاستجابة</a:t>
            </a:r>
            <a:endParaRPr lang="en-US" sz="40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253314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BFFA2BE-E6B3-4165-927E-CC2F6127B327}" type="slidenum">
              <a:rPr lang="en-US" smtClean="0"/>
              <a:t>14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22" y="1285875"/>
            <a:ext cx="7924800" cy="47339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extBox 6"/>
          <p:cNvSpPr txBox="1"/>
          <p:nvPr/>
        </p:nvSpPr>
        <p:spPr>
          <a:xfrm rot="21116374">
            <a:off x="853607" y="6195402"/>
            <a:ext cx="1778052" cy="261610"/>
          </a:xfrm>
          <a:prstGeom prst="rect">
            <a:avLst/>
          </a:prstGeom>
          <a:noFill/>
        </p:spPr>
        <p:txBody>
          <a:bodyPr wrap="none" rtlCol="0">
            <a:spAutoFit/>
          </a:bodyPr>
          <a:lstStyle/>
          <a:p>
            <a:pPr algn="r" rtl="1"/>
            <a:r>
              <a:rPr lang="ar-AE" sz="1100" dirty="0">
                <a:effectLst>
                  <a:outerShdw blurRad="38100" dist="38100" dir="2700000" algn="tl">
                    <a:srgbClr val="000000">
                      <a:alpha val="43137"/>
                    </a:srgbClr>
                  </a:outerShdw>
                </a:effectLst>
                <a:latin typeface="Arabic Typesetting" pitchFamily="66" charset="-78"/>
                <a:cs typeface="Arabic Typesetting" pitchFamily="66" charset="-78"/>
              </a:rPr>
              <a:t>المصدر: خطة الوطنية لإدارة طوارئ قطاع الاتصالات</a:t>
            </a:r>
            <a:endParaRPr lang="en-US" sz="11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2" name="Title 1"/>
          <p:cNvSpPr>
            <a:spLocks noGrp="1"/>
          </p:cNvSpPr>
          <p:nvPr>
            <p:ph type="title"/>
          </p:nvPr>
        </p:nvSpPr>
        <p:spPr/>
        <p:txBody>
          <a:bodyPr>
            <a:noAutofit/>
          </a:bodyPr>
          <a:lstStyle/>
          <a:p>
            <a:r>
              <a:rPr lang="ar-AE" sz="4000" b="0" dirty="0">
                <a:latin typeface="Arabic Typesetting" pitchFamily="66" charset="-78"/>
                <a:cs typeface="Arabic Typesetting" pitchFamily="66" charset="-78"/>
              </a:rPr>
              <a:t>الهيكل العام لإدارة الطوارئ</a:t>
            </a:r>
            <a:endParaRPr lang="en-US" sz="40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294955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DD9407-92C1-4CDD-896D-8231D1FA0F0E}" type="slidenum">
              <a:rPr lang="en-US" smtClean="0"/>
              <a:pPr/>
              <a:t>15</a:t>
            </a:fld>
            <a:endParaRPr lang="en-US" dirty="0"/>
          </a:p>
        </p:txBody>
      </p:sp>
      <p:sp>
        <p:nvSpPr>
          <p:cNvPr id="4" name="Content Placeholder 3"/>
          <p:cNvSpPr>
            <a:spLocks noGrp="1"/>
          </p:cNvSpPr>
          <p:nvPr>
            <p:ph idx="1"/>
          </p:nvPr>
        </p:nvSpPr>
        <p:spPr>
          <a:xfrm>
            <a:off x="685800" y="838200"/>
            <a:ext cx="8001000" cy="609600"/>
          </a:xfrm>
        </p:spPr>
        <p:txBody>
          <a:bodyPr>
            <a:noAutofit/>
          </a:bodyPr>
          <a:lstStyle/>
          <a:p>
            <a:pPr lvl="0" algn="just">
              <a:lnSpc>
                <a:spcPct val="150000"/>
              </a:lnSpc>
              <a:spcAft>
                <a:spcPts val="1200"/>
              </a:spcAft>
              <a:buFont typeface="Arial" pitchFamily="34" charset="0"/>
              <a:buChar char="•"/>
            </a:pPr>
            <a:r>
              <a:rPr lang="ar-AE" dirty="0" smtClean="0">
                <a:latin typeface="Traditional Arabic" pitchFamily="18" charset="-78"/>
                <a:cs typeface="Traditional Arabic" pitchFamily="18" charset="-78"/>
              </a:rPr>
              <a:t>يتم </a:t>
            </a:r>
            <a:r>
              <a:rPr lang="ar-AE" dirty="0">
                <a:latin typeface="Traditional Arabic" pitchFamily="18" charset="-78"/>
                <a:cs typeface="Traditional Arabic" pitchFamily="18" charset="-78"/>
              </a:rPr>
              <a:t>تبادل المعلومات عن الطارئ بحسب جهة حدوث أو إعلان الطارئ</a:t>
            </a:r>
            <a:r>
              <a:rPr lang="ar-AE" dirty="0" smtClean="0">
                <a:latin typeface="Traditional Arabic" pitchFamily="18" charset="-78"/>
                <a:cs typeface="Traditional Arabic" pitchFamily="18" charset="-78"/>
              </a:rPr>
              <a:t>.</a:t>
            </a:r>
            <a:endParaRPr lang="ar-AE" sz="2800" dirty="0" smtClean="0">
              <a:latin typeface="Traditional Arabic" pitchFamily="18" charset="-78"/>
              <a:ea typeface="Tahoma" pitchFamily="34" charset="0"/>
              <a:cs typeface="Traditional Arabic" pitchFamily="18" charset="-78"/>
            </a:endParaRPr>
          </a:p>
        </p:txBody>
      </p:sp>
      <p:pic>
        <p:nvPicPr>
          <p:cNvPr id="102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7738" y="1447800"/>
            <a:ext cx="4096661" cy="4917998"/>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76800" y="1451663"/>
            <a:ext cx="3964860" cy="4913632"/>
          </a:xfrm>
          <a:prstGeom prst="rect">
            <a:avLst/>
          </a:prstGeom>
          <a:noFill/>
          <a:ln w="9525">
            <a:noFill/>
            <a:miter lim="800000"/>
            <a:headEnd/>
            <a:tailEnd/>
          </a:ln>
          <a:effectLst/>
        </p:spPr>
      </p:pic>
      <p:sp>
        <p:nvSpPr>
          <p:cNvPr id="9" name="Content Placeholder 3"/>
          <p:cNvSpPr txBox="1">
            <a:spLocks/>
          </p:cNvSpPr>
          <p:nvPr/>
        </p:nvSpPr>
        <p:spPr>
          <a:xfrm>
            <a:off x="838200" y="1981200"/>
            <a:ext cx="8001000" cy="1295400"/>
          </a:xfrm>
          <a:prstGeom prst="rect">
            <a:avLst/>
          </a:prstGeom>
        </p:spPr>
        <p:txBody>
          <a:bodyPr vert="horz" lIns="91440" tIns="45720" rIns="91440" bIns="45720" rtlCol="0">
            <a:normAutofit/>
          </a:bodyPr>
          <a:lstStyle/>
          <a:p>
            <a:pPr marL="514350" marR="0" lvl="0" indent="-514350" algn="r" defTabSz="914400" rtl="1" eaLnBrk="1" fontAlgn="auto" latinLnBrk="0" hangingPunct="1">
              <a:lnSpc>
                <a:spcPct val="100000"/>
              </a:lnSpc>
              <a:spcBef>
                <a:spcPct val="20000"/>
              </a:spcBef>
              <a:spcAft>
                <a:spcPts val="0"/>
              </a:spcAft>
              <a:buClrTx/>
              <a:buSzTx/>
              <a:buFont typeface="Wingdings" pitchFamily="2" charset="2"/>
              <a:buChar char="§"/>
              <a:tabLst/>
              <a:defRPr/>
            </a:pPr>
            <a:endParaRPr kumimoji="0" lang="ar-AE"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endParaRPr>
          </a:p>
          <a:p>
            <a:pPr marL="514350" marR="0" lvl="0" indent="-514350" algn="r" defTabSz="914400" rtl="1" eaLnBrk="1" fontAlgn="auto" latinLnBrk="0" hangingPunct="1">
              <a:lnSpc>
                <a:spcPct val="100000"/>
              </a:lnSpc>
              <a:spcBef>
                <a:spcPct val="200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endParaRPr>
          </a:p>
          <a:p>
            <a:pPr marL="514350" marR="0" lvl="0" indent="-514350" algn="r" defTabSz="914400" rtl="1" eaLnBrk="1" fontAlgn="auto" latinLnBrk="0" hangingPunct="1">
              <a:lnSpc>
                <a:spcPct val="100000"/>
              </a:lnSpc>
              <a:spcBef>
                <a:spcPct val="20000"/>
              </a:spcBef>
              <a:spcAft>
                <a:spcPts val="0"/>
              </a:spcAft>
              <a:buClrTx/>
              <a:buSzTx/>
              <a:buFont typeface="Wingdings" pitchFamily="2" charset="2"/>
              <a:buChar char="§"/>
              <a:tabLst/>
              <a:defRPr/>
            </a:pPr>
            <a:endParaRPr kumimoji="0" lang="ar-AE" sz="2800" b="0" i="0" u="none" strike="noStrike" kern="1200" cap="none" spc="0" normalizeH="0" baseline="0" noProof="0" dirty="0" smtClean="0">
              <a:ln>
                <a:noFill/>
              </a:ln>
              <a:solidFill>
                <a:schemeClr val="tx1"/>
              </a:solidFill>
              <a:effectLst/>
              <a:uLnTx/>
              <a:uFillTx/>
              <a:latin typeface="Traditional Arabic" pitchFamily="18" charset="-78"/>
              <a:ea typeface="Tahoma" pitchFamily="34" charset="0"/>
              <a:cs typeface="Traditional Arabic" pitchFamily="18" charset="-78"/>
            </a:endParaRPr>
          </a:p>
        </p:txBody>
      </p:sp>
      <p:sp>
        <p:nvSpPr>
          <p:cNvPr id="5" name="Title 4"/>
          <p:cNvSpPr>
            <a:spLocks noGrp="1"/>
          </p:cNvSpPr>
          <p:nvPr>
            <p:ph type="title"/>
          </p:nvPr>
        </p:nvSpPr>
        <p:spPr/>
        <p:txBody>
          <a:bodyPr>
            <a:noAutofit/>
          </a:bodyPr>
          <a:lstStyle/>
          <a:p>
            <a:r>
              <a:rPr lang="ar-AE" sz="4000" dirty="0" smtClean="0">
                <a:latin typeface="Arabic Typesetting" pitchFamily="66" charset="-78"/>
                <a:cs typeface="Arabic Typesetting" pitchFamily="66" charset="-78"/>
              </a:rPr>
              <a:t>آلية تفعيل استجابة القطاع</a:t>
            </a:r>
            <a:endParaRPr lang="en-US" sz="4000" dirty="0">
              <a:latin typeface="Arabic Typesetting" pitchFamily="66" charset="-78"/>
              <a:cs typeface="Arabic Typesetting" pitchFamily="66" charset="-78"/>
            </a:endParaRPr>
          </a:p>
        </p:txBody>
      </p:sp>
      <p:sp>
        <p:nvSpPr>
          <p:cNvPr id="10" name="TextBox 9"/>
          <p:cNvSpPr txBox="1"/>
          <p:nvPr/>
        </p:nvSpPr>
        <p:spPr>
          <a:xfrm>
            <a:off x="3600751" y="6367790"/>
            <a:ext cx="1770036" cy="261610"/>
          </a:xfrm>
          <a:prstGeom prst="rect">
            <a:avLst/>
          </a:prstGeom>
          <a:noFill/>
        </p:spPr>
        <p:txBody>
          <a:bodyPr wrap="none" rtlCol="0">
            <a:spAutoFit/>
          </a:bodyPr>
          <a:lstStyle/>
          <a:p>
            <a:pPr algn="r" rtl="1"/>
            <a:r>
              <a:rPr lang="ar-AE" sz="1100" dirty="0">
                <a:effectLst>
                  <a:outerShdw blurRad="38100" dist="38100" dir="2700000" algn="tl">
                    <a:srgbClr val="000000">
                      <a:alpha val="43137"/>
                    </a:srgbClr>
                  </a:outerShdw>
                </a:effectLst>
                <a:latin typeface="Arabic Typesetting" pitchFamily="66" charset="-78"/>
                <a:cs typeface="Arabic Typesetting" pitchFamily="66" charset="-78"/>
              </a:rPr>
              <a:t>المصدر: خطة الوطنية لإدارة طوارئ قطاع الاتصالات</a:t>
            </a:r>
            <a:endParaRPr lang="en-US" sz="11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1026" name="Picture 2" descr="C:\Users\abdulrahman.alnaser\AppData\Local\Microsoft\Windows\Temporary Internet Files\Content.IE5\M2NH0HXN\MP900439244[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1855" y="1641144"/>
            <a:ext cx="1475097" cy="9833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bdulrahman.alnaser\AppData\Local\Microsoft\Windows\Temporary Internet Files\Content.IE5\M2NH0HXN\MP900439244[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7055" y="5377216"/>
            <a:ext cx="1475097" cy="983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63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ar-AE" dirty="0" smtClean="0"/>
              <a:t>القيادة والاسناد</a:t>
            </a:r>
            <a:endParaRPr lang="en-US" dirty="0"/>
          </a:p>
        </p:txBody>
      </p:sp>
      <p:sp>
        <p:nvSpPr>
          <p:cNvPr id="3" name="Slide Number Placeholder 2"/>
          <p:cNvSpPr>
            <a:spLocks noGrp="1"/>
          </p:cNvSpPr>
          <p:nvPr>
            <p:ph type="sldNum" sz="quarter" idx="4294967295"/>
          </p:nvPr>
        </p:nvSpPr>
        <p:spPr>
          <a:xfrm>
            <a:off x="7010400" y="6416675"/>
            <a:ext cx="2133600" cy="365125"/>
          </a:xfrm>
        </p:spPr>
        <p:txBody>
          <a:bodyPr/>
          <a:lstStyle/>
          <a:p>
            <a:fld id="{6CDD9407-92C1-4CDD-896D-8231D1FA0F0E}" type="slidenum">
              <a:rPr lang="en-US" smtClean="0"/>
              <a:pPr/>
              <a:t>16</a:t>
            </a:fld>
            <a:endParaRPr lang="en-US" dirty="0"/>
          </a:p>
        </p:txBody>
      </p:sp>
    </p:spTree>
    <p:extLst>
      <p:ext uri="{BB962C8B-B14F-4D97-AF65-F5344CB8AC3E}">
        <p14:creationId xmlns:p14="http://schemas.microsoft.com/office/powerpoint/2010/main" val="212534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000" dirty="0" smtClean="0">
                <a:latin typeface="Arabic Typesetting" pitchFamily="66" charset="-78"/>
                <a:cs typeface="Arabic Typesetting" pitchFamily="66" charset="-78"/>
              </a:rPr>
              <a:t>القيادة والاسناد</a:t>
            </a:r>
            <a:endParaRPr lang="en-US" sz="4000" dirty="0">
              <a:latin typeface="Arabic Typesetting" pitchFamily="66" charset="-78"/>
              <a:cs typeface="Arabic Typesetting" pitchFamily="66" charset="-78"/>
            </a:endParaRPr>
          </a:p>
        </p:txBody>
      </p:sp>
      <p:sp>
        <p:nvSpPr>
          <p:cNvPr id="4" name="Content Placeholder 3"/>
          <p:cNvSpPr>
            <a:spLocks noGrp="1"/>
          </p:cNvSpPr>
          <p:nvPr>
            <p:ph idx="1"/>
          </p:nvPr>
        </p:nvSpPr>
        <p:spPr>
          <a:xfrm>
            <a:off x="685800" y="914400"/>
            <a:ext cx="8001000" cy="4525963"/>
          </a:xfrm>
        </p:spPr>
        <p:txBody>
          <a:bodyPr>
            <a:normAutofit/>
          </a:bodyPr>
          <a:lstStyle/>
          <a:p>
            <a:pPr marL="457200" indent="-457200">
              <a:buFont typeface="+mj-lt"/>
              <a:buAutoNum type="arabicPeriod"/>
            </a:pPr>
            <a:r>
              <a:rPr lang="ar-AE" sz="2400" dirty="0" smtClean="0">
                <a:latin typeface="Arabic Typesetting" pitchFamily="66" charset="-78"/>
                <a:cs typeface="Arabic Typesetting" pitchFamily="66" charset="-78"/>
              </a:rPr>
              <a:t>لأي حالة طارئة، يتعين التحديد المسبق للجهات التي ستقوم بقيادة ادارة الطارئ والجهات التي ستقدم خدماتها المساندة.</a:t>
            </a:r>
          </a:p>
          <a:p>
            <a:pPr marL="457200" indent="-457200">
              <a:buFont typeface="+mj-lt"/>
              <a:buAutoNum type="arabicPeriod"/>
            </a:pPr>
            <a:r>
              <a:rPr lang="ar-AE" sz="2400" dirty="0" smtClean="0">
                <a:latin typeface="Arabic Typesetting" pitchFamily="66" charset="-78"/>
                <a:cs typeface="Arabic Typesetting" pitchFamily="66" charset="-78"/>
              </a:rPr>
              <a:t>كيف تتم عملية تحديد الجهات؟</a:t>
            </a:r>
          </a:p>
        </p:txBody>
      </p:sp>
      <p:sp>
        <p:nvSpPr>
          <p:cNvPr id="7" name="Slide Number Placeholder 2"/>
          <p:cNvSpPr txBox="1">
            <a:spLocks/>
          </p:cNvSpPr>
          <p:nvPr/>
        </p:nvSpPr>
        <p:spPr>
          <a:xfrm>
            <a:off x="66294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DD9407-92C1-4CDD-896D-8231D1FA0F0E}" type="slidenum">
              <a:rPr lang="en-US" smtClean="0"/>
              <a:pPr/>
              <a:t>17</a:t>
            </a:fld>
            <a:endParaRPr lang="en-US" dirty="0"/>
          </a:p>
        </p:txBody>
      </p:sp>
      <p:graphicFrame>
        <p:nvGraphicFramePr>
          <p:cNvPr id="8" name="Diagram 7"/>
          <p:cNvGraphicFramePr/>
          <p:nvPr>
            <p:extLst>
              <p:ext uri="{D42A27DB-BD31-4B8C-83A1-F6EECF244321}">
                <p14:modId xmlns:p14="http://schemas.microsoft.com/office/powerpoint/2010/main" val="1283904287"/>
              </p:ext>
            </p:extLst>
          </p:nvPr>
        </p:nvGraphicFramePr>
        <p:xfrm>
          <a:off x="762000" y="2193925"/>
          <a:ext cx="7848600" cy="443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18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09600" y="4074225"/>
            <a:ext cx="8305800" cy="2438400"/>
          </a:xfrm>
          <a:prstGeom prst="roundRect">
            <a:avLst>
              <a:gd name="adj" fmla="val 4979"/>
            </a:avLst>
          </a:prstGeom>
          <a:ln>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Rounded Rectangle 3"/>
          <p:cNvSpPr/>
          <p:nvPr/>
        </p:nvSpPr>
        <p:spPr>
          <a:xfrm>
            <a:off x="609600" y="1242950"/>
            <a:ext cx="8305800" cy="2438400"/>
          </a:xfrm>
          <a:prstGeom prst="roundRect">
            <a:avLst>
              <a:gd name="adj" fmla="val 4979"/>
            </a:avLst>
          </a:prstGeom>
          <a:ln>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noAutofit/>
          </a:bodyPr>
          <a:lstStyle/>
          <a:p>
            <a:r>
              <a:rPr lang="ar-AE" sz="4000" dirty="0">
                <a:latin typeface="Arabic Typesetting" pitchFamily="66" charset="-78"/>
                <a:cs typeface="Arabic Typesetting" pitchFamily="66" charset="-78"/>
              </a:rPr>
              <a:t>القيادة والاسناد</a:t>
            </a:r>
            <a:endParaRPr lang="en-US" sz="4000" dirty="0">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18</a:t>
            </a:fld>
            <a:endParaRPr lang="en-US" dirty="0"/>
          </a:p>
        </p:txBody>
      </p:sp>
      <p:sp>
        <p:nvSpPr>
          <p:cNvPr id="5" name="Slide Number Placeholder 2"/>
          <p:cNvSpPr txBox="1">
            <a:spLocks/>
          </p:cNvSpPr>
          <p:nvPr/>
        </p:nvSpPr>
        <p:spPr>
          <a:xfrm>
            <a:off x="66294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DD9407-92C1-4CDD-896D-8231D1FA0F0E}" type="slidenum">
              <a:rPr lang="en-US" smtClean="0"/>
              <a:pPr/>
              <a:t>18</a:t>
            </a:fld>
            <a:endParaRPr lang="en-US" dirty="0"/>
          </a:p>
        </p:txBody>
      </p:sp>
      <p:graphicFrame>
        <p:nvGraphicFramePr>
          <p:cNvPr id="6" name="Diagram 5"/>
          <p:cNvGraphicFramePr/>
          <p:nvPr>
            <p:extLst>
              <p:ext uri="{D42A27DB-BD31-4B8C-83A1-F6EECF244321}">
                <p14:modId xmlns:p14="http://schemas.microsoft.com/office/powerpoint/2010/main" val="1008054537"/>
              </p:ext>
            </p:extLst>
          </p:nvPr>
        </p:nvGraphicFramePr>
        <p:xfrm>
          <a:off x="2667000" y="1066800"/>
          <a:ext cx="6096000" cy="279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731120030"/>
              </p:ext>
            </p:extLst>
          </p:nvPr>
        </p:nvGraphicFramePr>
        <p:xfrm>
          <a:off x="2667000" y="3911600"/>
          <a:ext cx="6096000" cy="279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762000" y="2017693"/>
            <a:ext cx="1676400" cy="954107"/>
          </a:xfrm>
          <a:prstGeom prst="rect">
            <a:avLst/>
          </a:prstGeom>
          <a:noFill/>
        </p:spPr>
        <p:txBody>
          <a:bodyPr wrap="square" rtlCol="0">
            <a:spAutoFit/>
          </a:bodyPr>
          <a:lstStyle/>
          <a:p>
            <a:pPr algn="justLow" rtl="1"/>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قطاع الاتصالات يقود إدارة الحدث</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0" name="TextBox 9"/>
          <p:cNvSpPr txBox="1"/>
          <p:nvPr/>
        </p:nvSpPr>
        <p:spPr>
          <a:xfrm>
            <a:off x="762000" y="4419600"/>
            <a:ext cx="1676400" cy="1815882"/>
          </a:xfrm>
          <a:prstGeom prst="rect">
            <a:avLst/>
          </a:prstGeom>
          <a:noFill/>
        </p:spPr>
        <p:txBody>
          <a:bodyPr wrap="square" rtlCol="0">
            <a:spAutoFit/>
          </a:bodyPr>
          <a:lstStyle/>
          <a:p>
            <a:pPr algn="justLow" rtl="1"/>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قطاع الاتصالات يقدم خدماته لإسناد الجهة المعنية بإدارة الحدث</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402220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DD9407-92C1-4CDD-896D-8231D1FA0F0E}" type="slidenum">
              <a:rPr lang="en-US" smtClean="0"/>
              <a:pPr/>
              <a:t>19</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4756696"/>
              </p:ext>
            </p:extLst>
          </p:nvPr>
        </p:nvGraphicFramePr>
        <p:xfrm>
          <a:off x="76200" y="-457200"/>
          <a:ext cx="8610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rot="617619">
            <a:off x="2403859" y="3893775"/>
            <a:ext cx="590226" cy="400110"/>
          </a:xfrm>
          <a:prstGeom prst="rect">
            <a:avLst/>
          </a:prstGeom>
        </p:spPr>
        <p:txBody>
          <a:bodyPr wrap="none">
            <a:spAutoFit/>
          </a:bodyPr>
          <a:lstStyle/>
          <a:p>
            <a:pPr lvl="0"/>
            <a:r>
              <a:rPr lang="ar-AE" sz="2000" b="1" dirty="0" smtClean="0">
                <a:effectLst>
                  <a:outerShdw blurRad="38100" dist="38100" dir="2700000" algn="tl">
                    <a:srgbClr val="000000">
                      <a:alpha val="43137"/>
                    </a:srgbClr>
                  </a:outerShdw>
                </a:effectLst>
                <a:latin typeface="Arabic Typesetting" pitchFamily="66" charset="-78"/>
                <a:cs typeface="Arabic Typesetting" pitchFamily="66" charset="-78"/>
              </a:rPr>
              <a:t>الشرطة</a:t>
            </a:r>
            <a:endParaRPr lang="en-US" sz="2000" dirty="0"/>
          </a:p>
        </p:txBody>
      </p:sp>
      <p:sp>
        <p:nvSpPr>
          <p:cNvPr id="8" name="Rectangle 7"/>
          <p:cNvSpPr/>
          <p:nvPr/>
        </p:nvSpPr>
        <p:spPr>
          <a:xfrm rot="20831568">
            <a:off x="2261662" y="4578103"/>
            <a:ext cx="1309974" cy="400110"/>
          </a:xfrm>
          <a:prstGeom prst="rect">
            <a:avLst/>
          </a:prstGeom>
        </p:spPr>
        <p:txBody>
          <a:bodyPr wrap="none">
            <a:spAutoFit/>
          </a:bodyPr>
          <a:lstStyle/>
          <a:p>
            <a:r>
              <a:rPr lang="ar-AE" sz="2000" b="1"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الوزارات والهيئات...</a:t>
            </a:r>
            <a:endParaRPr lang="en-US" sz="2000" dirty="0"/>
          </a:p>
        </p:txBody>
      </p:sp>
      <p:sp>
        <p:nvSpPr>
          <p:cNvPr id="9" name="Rectangle 8"/>
          <p:cNvSpPr/>
          <p:nvPr/>
        </p:nvSpPr>
        <p:spPr>
          <a:xfrm rot="1688712">
            <a:off x="2597723" y="3032804"/>
            <a:ext cx="854721" cy="400110"/>
          </a:xfrm>
          <a:prstGeom prst="rect">
            <a:avLst/>
          </a:prstGeom>
        </p:spPr>
        <p:txBody>
          <a:bodyPr wrap="none">
            <a:spAutoFit/>
          </a:bodyPr>
          <a:lstStyle/>
          <a:p>
            <a:pPr lvl="0"/>
            <a:r>
              <a:rPr lang="ar-AE" sz="2000" b="1" dirty="0" smtClean="0">
                <a:effectLst>
                  <a:outerShdw blurRad="38100" dist="38100" dir="2700000" algn="tl">
                    <a:srgbClr val="000000">
                      <a:alpha val="43137"/>
                    </a:srgbClr>
                  </a:outerShdw>
                </a:effectLst>
                <a:latin typeface="Arabic Typesetting" pitchFamily="66" charset="-78"/>
                <a:cs typeface="Arabic Typesetting" pitchFamily="66" charset="-78"/>
              </a:rPr>
              <a:t>الدفاع المدني</a:t>
            </a:r>
            <a:endParaRPr lang="en-US" sz="2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0" name="Rectangle 9"/>
          <p:cNvSpPr/>
          <p:nvPr/>
        </p:nvSpPr>
        <p:spPr>
          <a:xfrm rot="19326744">
            <a:off x="6079188" y="3032611"/>
            <a:ext cx="534121" cy="400110"/>
          </a:xfrm>
          <a:prstGeom prst="rect">
            <a:avLst/>
          </a:prstGeom>
        </p:spPr>
        <p:txBody>
          <a:bodyPr wrap="none">
            <a:spAutoFit/>
          </a:bodyPr>
          <a:lstStyle/>
          <a:p>
            <a:r>
              <a:rPr lang="ar-AE" sz="2000" b="1" dirty="0" smtClean="0">
                <a:effectLst>
                  <a:outerShdw blurRad="38100" dist="38100" dir="2700000" algn="tl">
                    <a:srgbClr val="000000">
                      <a:alpha val="43137"/>
                    </a:srgbClr>
                  </a:outerShdw>
                </a:effectLst>
                <a:latin typeface="Arabic Typesetting" pitchFamily="66" charset="-78"/>
                <a:cs typeface="Arabic Typesetting" pitchFamily="66" charset="-78"/>
              </a:rPr>
              <a:t>المرافق</a:t>
            </a:r>
            <a:endParaRPr lang="en-US" sz="2000" dirty="0"/>
          </a:p>
        </p:txBody>
      </p:sp>
      <p:sp>
        <p:nvSpPr>
          <p:cNvPr id="11" name="Rectangle 10"/>
          <p:cNvSpPr/>
          <p:nvPr/>
        </p:nvSpPr>
        <p:spPr>
          <a:xfrm rot="17532124">
            <a:off x="5020597" y="2727130"/>
            <a:ext cx="1016625" cy="400110"/>
          </a:xfrm>
          <a:prstGeom prst="rect">
            <a:avLst/>
          </a:prstGeom>
        </p:spPr>
        <p:txBody>
          <a:bodyPr wrap="none">
            <a:spAutoFit/>
          </a:bodyPr>
          <a:lstStyle/>
          <a:p>
            <a:r>
              <a:rPr lang="ar-AE" sz="2000" b="1" dirty="0">
                <a:effectLst>
                  <a:outerShdw blurRad="38100" dist="38100" dir="2700000" algn="tl">
                    <a:srgbClr val="000000">
                      <a:alpha val="43137"/>
                    </a:srgbClr>
                  </a:outerShdw>
                </a:effectLst>
                <a:latin typeface="Arabic Typesetting" pitchFamily="66" charset="-78"/>
                <a:cs typeface="Arabic Typesetting" pitchFamily="66" charset="-78"/>
              </a:rPr>
              <a:t>القوات </a:t>
            </a:r>
            <a:r>
              <a:rPr lang="ar-AE" sz="2000" b="1" dirty="0" smtClean="0">
                <a:effectLst>
                  <a:outerShdw blurRad="38100" dist="38100" dir="2700000" algn="tl">
                    <a:srgbClr val="000000">
                      <a:alpha val="43137"/>
                    </a:srgbClr>
                  </a:outerShdw>
                </a:effectLst>
                <a:latin typeface="Arabic Typesetting" pitchFamily="66" charset="-78"/>
                <a:cs typeface="Arabic Typesetting" pitchFamily="66" charset="-78"/>
              </a:rPr>
              <a:t>المسلحة</a:t>
            </a:r>
            <a:endParaRPr lang="en-US" sz="2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2" name="Rectangle 11"/>
          <p:cNvSpPr/>
          <p:nvPr/>
        </p:nvSpPr>
        <p:spPr>
          <a:xfrm rot="20954606">
            <a:off x="6019876" y="3709694"/>
            <a:ext cx="1726755" cy="400110"/>
          </a:xfrm>
          <a:prstGeom prst="rect">
            <a:avLst/>
          </a:prstGeom>
        </p:spPr>
        <p:txBody>
          <a:bodyPr wrap="none">
            <a:spAutoFit/>
          </a:bodyPr>
          <a:lstStyle/>
          <a:p>
            <a:pPr lvl="0"/>
            <a:r>
              <a:rPr lang="ar-AE" sz="2000" b="1" dirty="0">
                <a:effectLst>
                  <a:outerShdw blurRad="38100" dist="38100" dir="2700000" algn="tl">
                    <a:srgbClr val="000000">
                      <a:alpha val="43137"/>
                    </a:srgbClr>
                  </a:outerShdw>
                </a:effectLst>
                <a:latin typeface="Arabic Typesetting" pitchFamily="66" charset="-78"/>
                <a:cs typeface="Arabic Typesetting" pitchFamily="66" charset="-78"/>
              </a:rPr>
              <a:t>الجمعيات والمنظمات التطوعية</a:t>
            </a:r>
            <a:endParaRPr lang="en-US" sz="2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3" name="Rectangle 12"/>
          <p:cNvSpPr/>
          <p:nvPr/>
        </p:nvSpPr>
        <p:spPr>
          <a:xfrm rot="15677030">
            <a:off x="4347972" y="2477972"/>
            <a:ext cx="574196" cy="400110"/>
          </a:xfrm>
          <a:prstGeom prst="rect">
            <a:avLst/>
          </a:prstGeom>
        </p:spPr>
        <p:txBody>
          <a:bodyPr wrap="none">
            <a:spAutoFit/>
          </a:bodyPr>
          <a:lstStyle/>
          <a:p>
            <a:pPr lvl="0"/>
            <a:r>
              <a:rPr lang="ar-AE" sz="2000" b="1" dirty="0" smtClean="0">
                <a:effectLst>
                  <a:outerShdw blurRad="38100" dist="38100" dir="2700000" algn="tl">
                    <a:srgbClr val="000000">
                      <a:alpha val="43137"/>
                    </a:srgbClr>
                  </a:outerShdw>
                </a:effectLst>
                <a:latin typeface="Arabic Typesetting" pitchFamily="66" charset="-78"/>
                <a:cs typeface="Arabic Typesetting" pitchFamily="66" charset="-78"/>
              </a:rPr>
              <a:t>الطيران</a:t>
            </a:r>
            <a:endParaRPr lang="en-US" sz="2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4" name="Rectangle 13"/>
          <p:cNvSpPr/>
          <p:nvPr/>
        </p:nvSpPr>
        <p:spPr>
          <a:xfrm rot="3075987">
            <a:off x="3381544" y="2645512"/>
            <a:ext cx="739305" cy="400110"/>
          </a:xfrm>
          <a:prstGeom prst="rect">
            <a:avLst/>
          </a:prstGeom>
        </p:spPr>
        <p:txBody>
          <a:bodyPr wrap="none">
            <a:spAutoFit/>
          </a:bodyPr>
          <a:lstStyle/>
          <a:p>
            <a:pPr lvl="0"/>
            <a:r>
              <a:rPr lang="ar-AE" sz="2000" b="1" dirty="0" smtClean="0">
                <a:effectLst>
                  <a:outerShdw blurRad="38100" dist="38100" dir="2700000" algn="tl">
                    <a:srgbClr val="000000">
                      <a:alpha val="43137"/>
                    </a:srgbClr>
                  </a:outerShdw>
                </a:effectLst>
                <a:latin typeface="Arabic Typesetting" pitchFamily="66" charset="-78"/>
                <a:cs typeface="Arabic Typesetting" pitchFamily="66" charset="-78"/>
              </a:rPr>
              <a:t>الاتصالات</a:t>
            </a:r>
            <a:endParaRPr lang="en-US" sz="2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6" name="Title 1"/>
          <p:cNvSpPr>
            <a:spLocks noGrp="1"/>
          </p:cNvSpPr>
          <p:nvPr>
            <p:ph type="title"/>
          </p:nvPr>
        </p:nvSpPr>
        <p:spPr>
          <a:xfrm>
            <a:off x="685800" y="274638"/>
            <a:ext cx="8001000" cy="639762"/>
          </a:xfrm>
        </p:spPr>
        <p:txBody>
          <a:bodyPr>
            <a:noAutofit/>
          </a:bodyPr>
          <a:lstStyle/>
          <a:p>
            <a:r>
              <a:rPr lang="ar-AE" sz="4000" dirty="0" smtClean="0">
                <a:latin typeface="Arabic Typesetting" pitchFamily="66" charset="-78"/>
                <a:cs typeface="Arabic Typesetting" pitchFamily="66" charset="-78"/>
              </a:rPr>
              <a:t>النشاط الاشتراكي</a:t>
            </a:r>
            <a:endParaRPr lang="en-US" sz="40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170711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000" dirty="0" smtClean="0">
                <a:latin typeface="Arabic Typesetting" pitchFamily="66" charset="-78"/>
                <a:cs typeface="Arabic Typesetting" pitchFamily="66" charset="-78"/>
              </a:rPr>
              <a:t>الأجندة</a:t>
            </a:r>
            <a:endParaRPr lang="en-US" sz="4000" dirty="0">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2</a:t>
            </a:fld>
            <a:endParaRPr lang="en-US" dirty="0"/>
          </a:p>
        </p:txBody>
      </p:sp>
      <p:sp>
        <p:nvSpPr>
          <p:cNvPr id="4" name="Content Placeholder 3"/>
          <p:cNvSpPr>
            <a:spLocks noGrp="1"/>
          </p:cNvSpPr>
          <p:nvPr>
            <p:ph idx="1"/>
          </p:nvPr>
        </p:nvSpPr>
        <p:spPr/>
        <p:txBody>
          <a:bodyPr>
            <a:noAutofit/>
          </a:bodyPr>
          <a:lstStyle/>
          <a:p>
            <a:pPr marL="457200" indent="-457200">
              <a:buFont typeface="Arial" pitchFamily="34" charset="0"/>
              <a:buChar char="•"/>
            </a:pPr>
            <a:r>
              <a:rPr lang="ar-AE" sz="2800" dirty="0" smtClean="0">
                <a:latin typeface="Arabic Typesetting" pitchFamily="66" charset="-78"/>
                <a:cs typeface="Arabic Typesetting" pitchFamily="66" charset="-78"/>
              </a:rPr>
              <a:t>إدارة الطوارئ... الإدارة المتكاملة للطوارئ.</a:t>
            </a:r>
          </a:p>
          <a:p>
            <a:pPr marL="457200" indent="-457200">
              <a:buFont typeface="Arial" pitchFamily="34" charset="0"/>
              <a:buChar char="•"/>
            </a:pPr>
            <a:r>
              <a:rPr lang="ar-AE" sz="2800" dirty="0" smtClean="0">
                <a:latin typeface="Arabic Typesetting" pitchFamily="66" charset="-78"/>
                <a:cs typeface="Arabic Typesetting" pitchFamily="66" charset="-78"/>
              </a:rPr>
              <a:t>سجل المخاطر</a:t>
            </a:r>
          </a:p>
          <a:p>
            <a:pPr marL="457200" indent="-457200">
              <a:buFont typeface="Arial" pitchFamily="34" charset="0"/>
              <a:buChar char="•"/>
            </a:pPr>
            <a:r>
              <a:rPr lang="ar-AE" sz="2800" dirty="0" smtClean="0">
                <a:latin typeface="Arabic Typesetting" pitchFamily="66" charset="-78"/>
                <a:cs typeface="Arabic Typesetting" pitchFamily="66" charset="-78"/>
              </a:rPr>
              <a:t>التخطيط والجاهزية.. الخطة والتعليمات..</a:t>
            </a:r>
          </a:p>
          <a:p>
            <a:pPr marL="457200" indent="-457200">
              <a:buFont typeface="Arial" pitchFamily="34" charset="0"/>
              <a:buChar char="•"/>
            </a:pPr>
            <a:r>
              <a:rPr lang="ar-AE" sz="2800" dirty="0" smtClean="0">
                <a:latin typeface="Arabic Typesetting" pitchFamily="66" charset="-78"/>
                <a:cs typeface="Arabic Typesetting" pitchFamily="66" charset="-78"/>
              </a:rPr>
              <a:t>الإنذار المبكر (خاصية البث الخلوي)</a:t>
            </a:r>
          </a:p>
        </p:txBody>
      </p:sp>
    </p:spTree>
    <p:extLst>
      <p:ext uri="{BB962C8B-B14F-4D97-AF65-F5344CB8AC3E}">
        <p14:creationId xmlns:p14="http://schemas.microsoft.com/office/powerpoint/2010/main" val="120790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ar-AE" dirty="0" smtClean="0"/>
              <a:t>الإنذار المبكر (خاصية البث الخلوي)</a:t>
            </a:r>
            <a:endParaRPr lang="en-US" dirty="0"/>
          </a:p>
        </p:txBody>
      </p:sp>
      <p:sp>
        <p:nvSpPr>
          <p:cNvPr id="3" name="Slide Number Placeholder 2"/>
          <p:cNvSpPr>
            <a:spLocks noGrp="1"/>
          </p:cNvSpPr>
          <p:nvPr>
            <p:ph type="sldNum" sz="quarter" idx="4294967295"/>
          </p:nvPr>
        </p:nvSpPr>
        <p:spPr>
          <a:xfrm>
            <a:off x="7010400" y="6416675"/>
            <a:ext cx="2133600" cy="365125"/>
          </a:xfrm>
        </p:spPr>
        <p:txBody>
          <a:bodyPr/>
          <a:lstStyle/>
          <a:p>
            <a:fld id="{6CDD9407-92C1-4CDD-896D-8231D1FA0F0E}" type="slidenum">
              <a:rPr lang="en-US" smtClean="0"/>
              <a:pPr/>
              <a:t>20</a:t>
            </a:fld>
            <a:endParaRPr lang="en-US" dirty="0"/>
          </a:p>
        </p:txBody>
      </p:sp>
    </p:spTree>
    <p:extLst>
      <p:ext uri="{BB962C8B-B14F-4D97-AF65-F5344CB8AC3E}">
        <p14:creationId xmlns:p14="http://schemas.microsoft.com/office/powerpoint/2010/main" val="236905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000" dirty="0" smtClean="0">
                <a:latin typeface="Arabic Typesetting" pitchFamily="66" charset="-78"/>
                <a:cs typeface="Arabic Typesetting" pitchFamily="66" charset="-78"/>
              </a:rPr>
              <a:t>مميزات الخاصية</a:t>
            </a:r>
            <a:endParaRPr lang="en-US" sz="4000" dirty="0">
              <a:latin typeface="Arabic Typesetting" pitchFamily="66" charset="-78"/>
              <a:cs typeface="Arabic Typesetting" pitchFamily="66" charset="-78"/>
            </a:endParaRPr>
          </a:p>
        </p:txBody>
      </p:sp>
      <p:sp>
        <p:nvSpPr>
          <p:cNvPr id="7" name="Slide Number Placeholder 2"/>
          <p:cNvSpPr txBox="1">
            <a:spLocks/>
          </p:cNvSpPr>
          <p:nvPr/>
        </p:nvSpPr>
        <p:spPr>
          <a:xfrm>
            <a:off x="66294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DD9407-92C1-4CDD-896D-8231D1FA0F0E}" type="slidenum">
              <a:rPr lang="en-US" smtClean="0"/>
              <a:pPr/>
              <a:t>21</a:t>
            </a:fld>
            <a:endParaRPr lang="en-US" dirty="0"/>
          </a:p>
        </p:txBody>
      </p:sp>
      <p:sp>
        <p:nvSpPr>
          <p:cNvPr id="9" name="TextBox 8"/>
          <p:cNvSpPr txBox="1"/>
          <p:nvPr/>
        </p:nvSpPr>
        <p:spPr>
          <a:xfrm>
            <a:off x="3160387" y="1447800"/>
            <a:ext cx="5565914" cy="3477875"/>
          </a:xfrm>
          <a:prstGeom prst="rect">
            <a:avLst/>
          </a:prstGeom>
          <a:noFill/>
        </p:spPr>
        <p:txBody>
          <a:bodyPr wrap="square" rtlCol="0">
            <a:spAutoFit/>
          </a:bodyPr>
          <a:lstStyle/>
          <a:p>
            <a:pPr marL="342900" indent="-342900" algn="r" rtl="1">
              <a:buFont typeface="Sakkal Majalla" panose="02000000000000000000" pitchFamily="2" charset="-78"/>
              <a:buChar char="–"/>
            </a:pPr>
            <a:r>
              <a:rPr lang="ar-AE" sz="2000" dirty="0">
                <a:solidFill>
                  <a:srgbClr val="002060"/>
                </a:solidFill>
                <a:latin typeface="Sakkal Majalla" panose="02000000000000000000" pitchFamily="2" charset="-78"/>
                <a:cs typeface="Sakkal Majalla" panose="02000000000000000000" pitchFamily="2" charset="-78"/>
              </a:rPr>
              <a:t>خاصية </a:t>
            </a:r>
            <a:r>
              <a:rPr lang="ar-AE" sz="2000" dirty="0" smtClean="0">
                <a:solidFill>
                  <a:srgbClr val="002060"/>
                </a:solidFill>
                <a:latin typeface="Sakkal Majalla" panose="02000000000000000000" pitchFamily="2" charset="-78"/>
                <a:cs typeface="Sakkal Majalla" panose="02000000000000000000" pitchFamily="2" charset="-78"/>
              </a:rPr>
              <a:t>البث </a:t>
            </a:r>
            <a:r>
              <a:rPr lang="ar-AE" sz="2000" dirty="0">
                <a:solidFill>
                  <a:srgbClr val="002060"/>
                </a:solidFill>
                <a:latin typeface="Sakkal Majalla" panose="02000000000000000000" pitchFamily="2" charset="-78"/>
                <a:cs typeface="Sakkal Majalla" panose="02000000000000000000" pitchFamily="2" charset="-78"/>
              </a:rPr>
              <a:t>الخلوي </a:t>
            </a:r>
            <a:r>
              <a:rPr lang="en-US" sz="2000" dirty="0" smtClean="0">
                <a:solidFill>
                  <a:srgbClr val="002060"/>
                </a:solidFill>
                <a:latin typeface="Sakkal Majalla" panose="02000000000000000000" pitchFamily="2" charset="-78"/>
                <a:cs typeface="Sakkal Majalla" panose="02000000000000000000" pitchFamily="2" charset="-78"/>
              </a:rPr>
              <a:t> Cell Broadcast</a:t>
            </a:r>
            <a:r>
              <a:rPr lang="ar-AE" sz="2000" dirty="0" smtClean="0">
                <a:solidFill>
                  <a:srgbClr val="002060"/>
                </a:solidFill>
                <a:latin typeface="Sakkal Majalla" panose="02000000000000000000" pitchFamily="2" charset="-78"/>
                <a:cs typeface="Sakkal Majalla" panose="02000000000000000000" pitchFamily="2" charset="-78"/>
              </a:rPr>
              <a:t>متوفرة على شبكات </a:t>
            </a:r>
            <a:r>
              <a:rPr lang="ar-AE" sz="2000" dirty="0">
                <a:solidFill>
                  <a:srgbClr val="002060"/>
                </a:solidFill>
                <a:latin typeface="Sakkal Majalla" panose="02000000000000000000" pitchFamily="2" charset="-78"/>
                <a:cs typeface="Sakkal Majalla" panose="02000000000000000000" pitchFamily="2" charset="-78"/>
              </a:rPr>
              <a:t>الاتصالات ومعظم الهواتف المحمولة </a:t>
            </a:r>
            <a:r>
              <a:rPr lang="ar-AE" sz="2000" dirty="0" smtClean="0">
                <a:solidFill>
                  <a:srgbClr val="002060"/>
                </a:solidFill>
                <a:latin typeface="Sakkal Majalla" panose="02000000000000000000" pitchFamily="2" charset="-78"/>
                <a:cs typeface="Sakkal Majalla" panose="02000000000000000000" pitchFamily="2" charset="-78"/>
              </a:rPr>
              <a:t>وتتيح الخاصية </a:t>
            </a:r>
            <a:r>
              <a:rPr lang="ar-AE" sz="2000" dirty="0">
                <a:solidFill>
                  <a:srgbClr val="002060"/>
                </a:solidFill>
                <a:latin typeface="Sakkal Majalla" panose="02000000000000000000" pitchFamily="2" charset="-78"/>
                <a:cs typeface="Sakkal Majalla" panose="02000000000000000000" pitchFamily="2" charset="-78"/>
              </a:rPr>
              <a:t>استلام الرسال التحذيرية.</a:t>
            </a:r>
          </a:p>
          <a:p>
            <a:pPr marL="342900" indent="-342900" algn="r" rtl="1">
              <a:buFont typeface="Sakkal Majalla" panose="02000000000000000000" pitchFamily="2" charset="-78"/>
              <a:buChar char="–"/>
            </a:pPr>
            <a:endParaRPr lang="ar-AE" sz="2000" dirty="0" smtClean="0">
              <a:solidFill>
                <a:srgbClr val="002060"/>
              </a:solidFill>
              <a:latin typeface="Sakkal Majalla" panose="02000000000000000000" pitchFamily="2" charset="-78"/>
              <a:cs typeface="Sakkal Majalla" panose="02000000000000000000" pitchFamily="2" charset="-78"/>
            </a:endParaRPr>
          </a:p>
          <a:p>
            <a:pPr marL="342900" indent="-342900" algn="r" rtl="1">
              <a:buFont typeface="Sakkal Majalla" panose="02000000000000000000" pitchFamily="2" charset="-78"/>
              <a:buChar char="–"/>
            </a:pPr>
            <a:r>
              <a:rPr lang="ar-AE" sz="2000" dirty="0" smtClean="0">
                <a:solidFill>
                  <a:srgbClr val="002060"/>
                </a:solidFill>
                <a:latin typeface="Sakkal Majalla" panose="02000000000000000000" pitchFamily="2" charset="-78"/>
                <a:cs typeface="Sakkal Majalla" panose="02000000000000000000" pitchFamily="2" charset="-78"/>
              </a:rPr>
              <a:t>إمكانية </a:t>
            </a:r>
            <a:r>
              <a:rPr lang="ar-AE" sz="2000" dirty="0">
                <a:solidFill>
                  <a:srgbClr val="002060"/>
                </a:solidFill>
                <a:latin typeface="Sakkal Majalla" panose="02000000000000000000" pitchFamily="2" charset="-78"/>
                <a:cs typeface="Sakkal Majalla" panose="02000000000000000000" pitchFamily="2" charset="-78"/>
              </a:rPr>
              <a:t>إصدار الرسائل حسب الموقع الجغرافي </a:t>
            </a:r>
            <a:r>
              <a:rPr lang="ar-AE" sz="2000" dirty="0" smtClean="0">
                <a:solidFill>
                  <a:srgbClr val="002060"/>
                </a:solidFill>
                <a:latin typeface="Sakkal Majalla" panose="02000000000000000000" pitchFamily="2" charset="-78"/>
                <a:cs typeface="Sakkal Majalla" panose="02000000000000000000" pitchFamily="2" charset="-78"/>
              </a:rPr>
              <a:t>وتحديد سلوك </a:t>
            </a:r>
            <a:r>
              <a:rPr lang="ar-AE" sz="2000" dirty="0">
                <a:solidFill>
                  <a:srgbClr val="002060"/>
                </a:solidFill>
                <a:latin typeface="Sakkal Majalla" panose="02000000000000000000" pitchFamily="2" charset="-78"/>
                <a:cs typeface="Sakkal Majalla" panose="02000000000000000000" pitchFamily="2" charset="-78"/>
              </a:rPr>
              <a:t>الهاتف المحمول عند استلام الرسائل.</a:t>
            </a:r>
          </a:p>
          <a:p>
            <a:pPr marL="342900" indent="-342900" algn="r" rtl="1">
              <a:buFont typeface="Sakkal Majalla" panose="02000000000000000000" pitchFamily="2" charset="-78"/>
              <a:buChar char="–"/>
            </a:pPr>
            <a:endParaRPr lang="ar-AE" sz="2000" dirty="0" smtClean="0">
              <a:solidFill>
                <a:srgbClr val="002060"/>
              </a:solidFill>
              <a:latin typeface="Sakkal Majalla" panose="02000000000000000000" pitchFamily="2" charset="-78"/>
              <a:cs typeface="Sakkal Majalla" panose="02000000000000000000" pitchFamily="2" charset="-78"/>
            </a:endParaRPr>
          </a:p>
          <a:p>
            <a:pPr marL="342900" indent="-342900" algn="r" rtl="1">
              <a:buFont typeface="Sakkal Majalla" panose="02000000000000000000" pitchFamily="2" charset="-78"/>
              <a:buChar char="–"/>
            </a:pPr>
            <a:r>
              <a:rPr lang="ar-AE" sz="2000" dirty="0" smtClean="0">
                <a:solidFill>
                  <a:srgbClr val="002060"/>
                </a:solidFill>
                <a:latin typeface="Sakkal Majalla" panose="02000000000000000000" pitchFamily="2" charset="-78"/>
                <a:cs typeface="Sakkal Majalla" panose="02000000000000000000" pitchFamily="2" charset="-78"/>
              </a:rPr>
              <a:t>غير </a:t>
            </a:r>
            <a:r>
              <a:rPr lang="ar-AE" sz="2000" dirty="0">
                <a:solidFill>
                  <a:srgbClr val="002060"/>
                </a:solidFill>
                <a:latin typeface="Sakkal Majalla" panose="02000000000000000000" pitchFamily="2" charset="-78"/>
                <a:cs typeface="Sakkal Majalla" panose="02000000000000000000" pitchFamily="2" charset="-78"/>
              </a:rPr>
              <a:t>معني بالأرقام أو الأشخاص</a:t>
            </a:r>
            <a:r>
              <a:rPr lang="ar-AE" sz="2000" dirty="0" smtClean="0">
                <a:solidFill>
                  <a:srgbClr val="002060"/>
                </a:solidFill>
                <a:latin typeface="Sakkal Majalla" panose="02000000000000000000" pitchFamily="2" charset="-78"/>
                <a:cs typeface="Sakkal Majalla" panose="02000000000000000000" pitchFamily="2" charset="-78"/>
              </a:rPr>
              <a:t>.</a:t>
            </a:r>
          </a:p>
          <a:p>
            <a:pPr marL="342900" indent="-342900" algn="r" rtl="1">
              <a:buFont typeface="Sakkal Majalla" panose="02000000000000000000" pitchFamily="2" charset="-78"/>
              <a:buChar char="–"/>
            </a:pPr>
            <a:endParaRPr lang="ar-AE" sz="2000" dirty="0">
              <a:solidFill>
                <a:srgbClr val="002060"/>
              </a:solidFill>
              <a:latin typeface="Sakkal Majalla" panose="02000000000000000000" pitchFamily="2" charset="-78"/>
              <a:cs typeface="Sakkal Majalla" panose="02000000000000000000" pitchFamily="2" charset="-78"/>
            </a:endParaRPr>
          </a:p>
          <a:p>
            <a:pPr marL="342900" indent="-342900" algn="r" rtl="1">
              <a:buFont typeface="Sakkal Majalla" panose="02000000000000000000" pitchFamily="2" charset="-78"/>
              <a:buChar char="–"/>
            </a:pPr>
            <a:r>
              <a:rPr lang="ar-AE" sz="2000" dirty="0" smtClean="0">
                <a:solidFill>
                  <a:srgbClr val="002060"/>
                </a:solidFill>
                <a:latin typeface="Sakkal Majalla" panose="02000000000000000000" pitchFamily="2" charset="-78"/>
                <a:cs typeface="Sakkal Majalla" panose="02000000000000000000" pitchFamily="2" charset="-78"/>
              </a:rPr>
              <a:t>تتم </a:t>
            </a:r>
            <a:r>
              <a:rPr lang="ar-AE" sz="2000" dirty="0">
                <a:solidFill>
                  <a:srgbClr val="002060"/>
                </a:solidFill>
                <a:latin typeface="Sakkal Majalla" panose="02000000000000000000" pitchFamily="2" charset="-78"/>
                <a:cs typeface="Sakkal Majalla" panose="02000000000000000000" pitchFamily="2" charset="-78"/>
              </a:rPr>
              <a:t>العملية عن طريق أنظمة </a:t>
            </a:r>
            <a:r>
              <a:rPr lang="ar-AE" sz="2000" dirty="0" smtClean="0">
                <a:solidFill>
                  <a:srgbClr val="002060"/>
                </a:solidFill>
                <a:latin typeface="Sakkal Majalla" panose="02000000000000000000" pitchFamily="2" charset="-78"/>
                <a:cs typeface="Sakkal Majalla" panose="02000000000000000000" pitchFamily="2" charset="-78"/>
              </a:rPr>
              <a:t>الكترونية </a:t>
            </a:r>
            <a:r>
              <a:rPr lang="ar-AE" sz="2000" dirty="0">
                <a:solidFill>
                  <a:srgbClr val="002060"/>
                </a:solidFill>
                <a:latin typeface="Sakkal Majalla" panose="02000000000000000000" pitchFamily="2" charset="-78"/>
                <a:cs typeface="Sakkal Majalla" panose="02000000000000000000" pitchFamily="2" charset="-78"/>
              </a:rPr>
              <a:t>تصدر ملف </a:t>
            </a:r>
            <a:r>
              <a:rPr lang="en-US" sz="2000" dirty="0" smtClean="0">
                <a:solidFill>
                  <a:srgbClr val="002060"/>
                </a:solidFill>
                <a:latin typeface="Sakkal Majalla" panose="02000000000000000000" pitchFamily="2" charset="-78"/>
                <a:cs typeface="Sakkal Majalla" panose="02000000000000000000" pitchFamily="2" charset="-78"/>
              </a:rPr>
              <a:t>CAP</a:t>
            </a:r>
            <a:r>
              <a:rPr lang="ar-AE" sz="2000" dirty="0" smtClean="0">
                <a:solidFill>
                  <a:srgbClr val="002060"/>
                </a:solidFill>
                <a:latin typeface="Sakkal Majalla" panose="02000000000000000000" pitchFamily="2" charset="-78"/>
                <a:cs typeface="Sakkal Majalla" panose="02000000000000000000" pitchFamily="2" charset="-78"/>
              </a:rPr>
              <a:t> إلى </a:t>
            </a:r>
            <a:r>
              <a:rPr lang="ar-AE" sz="2000" dirty="0">
                <a:solidFill>
                  <a:srgbClr val="002060"/>
                </a:solidFill>
                <a:latin typeface="Sakkal Majalla" panose="02000000000000000000" pitchFamily="2" charset="-78"/>
                <a:cs typeface="Sakkal Majalla" panose="02000000000000000000" pitchFamily="2" charset="-78"/>
              </a:rPr>
              <a:t>أنظمة المرخص لهم في الدولة </a:t>
            </a:r>
            <a:r>
              <a:rPr lang="ar-AE" sz="2000" dirty="0" smtClean="0">
                <a:solidFill>
                  <a:srgbClr val="002060"/>
                </a:solidFill>
                <a:latin typeface="Sakkal Majalla" panose="02000000000000000000" pitchFamily="2" charset="-78"/>
                <a:cs typeface="Sakkal Majalla" panose="02000000000000000000" pitchFamily="2" charset="-78"/>
              </a:rPr>
              <a:t>لبث </a:t>
            </a:r>
            <a:r>
              <a:rPr lang="ar-AE" sz="2000" dirty="0">
                <a:solidFill>
                  <a:srgbClr val="002060"/>
                </a:solidFill>
                <a:latin typeface="Sakkal Majalla" panose="02000000000000000000" pitchFamily="2" charset="-78"/>
                <a:cs typeface="Sakkal Majalla" panose="02000000000000000000" pitchFamily="2" charset="-78"/>
              </a:rPr>
              <a:t>الرسالة إلى </a:t>
            </a:r>
            <a:r>
              <a:rPr lang="ar-AE" sz="2000" dirty="0" smtClean="0">
                <a:solidFill>
                  <a:srgbClr val="002060"/>
                </a:solidFill>
                <a:latin typeface="Sakkal Majalla" panose="02000000000000000000" pitchFamily="2" charset="-78"/>
                <a:cs typeface="Sakkal Majalla" panose="02000000000000000000" pitchFamily="2" charset="-78"/>
              </a:rPr>
              <a:t>جميع الهواتف </a:t>
            </a:r>
            <a:r>
              <a:rPr lang="ar-AE" sz="2000" dirty="0">
                <a:solidFill>
                  <a:srgbClr val="002060"/>
                </a:solidFill>
                <a:latin typeface="Sakkal Majalla" panose="02000000000000000000" pitchFamily="2" charset="-78"/>
                <a:cs typeface="Sakkal Majalla" panose="02000000000000000000" pitchFamily="2" charset="-78"/>
              </a:rPr>
              <a:t>حسب الموقع الجغرافي المحدد.</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345" y="1267397"/>
            <a:ext cx="2767381" cy="201806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53" y="3285466"/>
            <a:ext cx="2014564" cy="1868890"/>
          </a:xfrm>
          <a:prstGeom prst="rect">
            <a:avLst/>
          </a:prstGeom>
        </p:spPr>
      </p:pic>
    </p:spTree>
    <p:extLst>
      <p:ext uri="{BB962C8B-B14F-4D97-AF65-F5344CB8AC3E}">
        <p14:creationId xmlns:p14="http://schemas.microsoft.com/office/powerpoint/2010/main" val="60801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t>أنواع الرسائل التحذيرية</a:t>
            </a:r>
            <a:endParaRPr lang="en-US" dirty="0"/>
          </a:p>
        </p:txBody>
      </p:sp>
      <p:sp>
        <p:nvSpPr>
          <p:cNvPr id="3" name="Slide Number Placeholder 2"/>
          <p:cNvSpPr>
            <a:spLocks noGrp="1"/>
          </p:cNvSpPr>
          <p:nvPr>
            <p:ph type="sldNum" sz="quarter" idx="12"/>
          </p:nvPr>
        </p:nvSpPr>
        <p:spPr/>
        <p:txBody>
          <a:bodyPr/>
          <a:lstStyle/>
          <a:p>
            <a:fld id="{6CDD9407-92C1-4CDD-896D-8231D1FA0F0E}" type="slidenum">
              <a:rPr lang="en-US" smtClean="0"/>
              <a:pPr/>
              <a:t>22</a:t>
            </a:fld>
            <a:endParaRPr lang="en-US" dirty="0"/>
          </a:p>
        </p:txBody>
      </p:sp>
      <p:sp>
        <p:nvSpPr>
          <p:cNvPr id="5" name="TextBox 4"/>
          <p:cNvSpPr txBox="1"/>
          <p:nvPr/>
        </p:nvSpPr>
        <p:spPr>
          <a:xfrm>
            <a:off x="3130122" y="1447800"/>
            <a:ext cx="5565914" cy="3139321"/>
          </a:xfrm>
          <a:prstGeom prst="rect">
            <a:avLst/>
          </a:prstGeom>
          <a:noFill/>
        </p:spPr>
        <p:txBody>
          <a:bodyPr wrap="square" rtlCol="0">
            <a:spAutoFit/>
          </a:bodyPr>
          <a:lstStyle/>
          <a:p>
            <a:pPr marL="457200" indent="-457200" algn="r" rtl="1">
              <a:buFont typeface="+mj-lt"/>
              <a:buAutoNum type="arabicParenR"/>
            </a:pPr>
            <a:r>
              <a:rPr lang="ar-AE" sz="2200" dirty="0" smtClean="0">
                <a:solidFill>
                  <a:srgbClr val="002060"/>
                </a:solidFill>
                <a:latin typeface="Sakkal Majalla" panose="02000000000000000000" pitchFamily="2" charset="-78"/>
                <a:cs typeface="Sakkal Majalla" panose="02000000000000000000" pitchFamily="2" charset="-78"/>
              </a:rPr>
              <a:t>رسائل تحذيرية طارئة وطنية</a:t>
            </a:r>
          </a:p>
          <a:p>
            <a:pPr marL="457200" indent="-457200" algn="r" rtl="1">
              <a:buFont typeface="+mj-lt"/>
              <a:buAutoNum type="arabicParenR"/>
            </a:pPr>
            <a:endParaRPr lang="ar-AE" sz="2200" dirty="0" smtClean="0">
              <a:solidFill>
                <a:srgbClr val="002060"/>
              </a:solidFill>
              <a:latin typeface="Sakkal Majalla" panose="02000000000000000000" pitchFamily="2" charset="-78"/>
              <a:cs typeface="Sakkal Majalla" panose="02000000000000000000" pitchFamily="2" charset="-78"/>
            </a:endParaRPr>
          </a:p>
          <a:p>
            <a:pPr marL="457200" indent="-457200" algn="r" rtl="1">
              <a:buFont typeface="+mj-lt"/>
              <a:buAutoNum type="arabicParenR"/>
            </a:pPr>
            <a:r>
              <a:rPr lang="ar-AE" sz="2200" dirty="0" smtClean="0">
                <a:solidFill>
                  <a:srgbClr val="002060"/>
                </a:solidFill>
                <a:latin typeface="Sakkal Majalla" panose="02000000000000000000" pitchFamily="2" charset="-78"/>
                <a:cs typeface="Sakkal Majalla" panose="02000000000000000000" pitchFamily="2" charset="-78"/>
              </a:rPr>
              <a:t>رسائل تحذيرية طارئة</a:t>
            </a:r>
            <a:endParaRPr lang="en-US" sz="2200" dirty="0" smtClean="0">
              <a:solidFill>
                <a:srgbClr val="002060"/>
              </a:solidFill>
              <a:latin typeface="Sakkal Majalla" panose="02000000000000000000" pitchFamily="2" charset="-78"/>
              <a:cs typeface="Sakkal Majalla" panose="02000000000000000000" pitchFamily="2" charset="-78"/>
            </a:endParaRPr>
          </a:p>
          <a:p>
            <a:pPr marL="457200" indent="-457200" algn="r" rtl="1">
              <a:buFont typeface="+mj-lt"/>
              <a:buAutoNum type="arabicParenR"/>
            </a:pPr>
            <a:endParaRPr lang="ar-AE" sz="2200" dirty="0" smtClean="0">
              <a:solidFill>
                <a:srgbClr val="002060"/>
              </a:solidFill>
              <a:latin typeface="Sakkal Majalla" panose="02000000000000000000" pitchFamily="2" charset="-78"/>
              <a:cs typeface="Sakkal Majalla" panose="02000000000000000000" pitchFamily="2" charset="-78"/>
            </a:endParaRPr>
          </a:p>
          <a:p>
            <a:pPr marL="457200" indent="-457200" algn="r" rtl="1">
              <a:buFont typeface="+mj-lt"/>
              <a:buAutoNum type="arabicParenR"/>
            </a:pPr>
            <a:r>
              <a:rPr lang="ar-AE" sz="2200" dirty="0">
                <a:solidFill>
                  <a:srgbClr val="002060"/>
                </a:solidFill>
                <a:latin typeface="Sakkal Majalla" panose="02000000000000000000" pitchFamily="2" charset="-78"/>
                <a:cs typeface="Sakkal Majalla" panose="02000000000000000000" pitchFamily="2" charset="-78"/>
              </a:rPr>
              <a:t>رسائل </a:t>
            </a:r>
            <a:r>
              <a:rPr lang="ar-AE" sz="2200" dirty="0" smtClean="0">
                <a:solidFill>
                  <a:srgbClr val="002060"/>
                </a:solidFill>
                <a:latin typeface="Sakkal Majalla" panose="02000000000000000000" pitchFamily="2" charset="-78"/>
                <a:cs typeface="Sakkal Majalla" panose="02000000000000000000" pitchFamily="2" charset="-78"/>
              </a:rPr>
              <a:t>تحذيرية</a:t>
            </a:r>
          </a:p>
          <a:p>
            <a:pPr marL="457200" indent="-457200" algn="r" rtl="1">
              <a:buFont typeface="+mj-lt"/>
              <a:buAutoNum type="arabicParenR"/>
            </a:pPr>
            <a:endParaRPr lang="ar-AE" sz="2200" dirty="0">
              <a:solidFill>
                <a:srgbClr val="002060"/>
              </a:solidFill>
              <a:latin typeface="Sakkal Majalla" panose="02000000000000000000" pitchFamily="2" charset="-78"/>
              <a:cs typeface="Sakkal Majalla" panose="02000000000000000000" pitchFamily="2" charset="-78"/>
            </a:endParaRPr>
          </a:p>
          <a:p>
            <a:pPr marL="457200" indent="-457200" algn="r" rtl="1">
              <a:buFont typeface="+mj-lt"/>
              <a:buAutoNum type="arabicParenR"/>
            </a:pPr>
            <a:r>
              <a:rPr lang="ar-AE" sz="2200" dirty="0" smtClean="0">
                <a:solidFill>
                  <a:srgbClr val="002060"/>
                </a:solidFill>
                <a:latin typeface="Sakkal Majalla" panose="02000000000000000000" pitchFamily="2" charset="-78"/>
                <a:cs typeface="Sakkal Majalla" panose="02000000000000000000" pitchFamily="2" charset="-78"/>
              </a:rPr>
              <a:t>رسائل تجريبية</a:t>
            </a:r>
          </a:p>
          <a:p>
            <a:pPr marL="457200" indent="-457200" algn="r" rtl="1">
              <a:buFont typeface="+mj-lt"/>
              <a:buAutoNum type="arabicParenR"/>
            </a:pPr>
            <a:endParaRPr lang="ar-AE" sz="2200" dirty="0">
              <a:solidFill>
                <a:srgbClr val="002060"/>
              </a:solidFill>
              <a:latin typeface="Sakkal Majalla" panose="02000000000000000000" pitchFamily="2" charset="-78"/>
              <a:cs typeface="Sakkal Majalla" panose="02000000000000000000" pitchFamily="2" charset="-78"/>
            </a:endParaRPr>
          </a:p>
          <a:p>
            <a:pPr marL="457200" indent="-457200" algn="r" rtl="1">
              <a:buFont typeface="+mj-lt"/>
              <a:buAutoNum type="arabicParenR"/>
            </a:pPr>
            <a:r>
              <a:rPr lang="ar-AE" sz="2200" dirty="0" smtClean="0">
                <a:solidFill>
                  <a:srgbClr val="002060"/>
                </a:solidFill>
                <a:latin typeface="Sakkal Majalla" panose="02000000000000000000" pitchFamily="2" charset="-78"/>
                <a:cs typeface="Sakkal Majalla" panose="02000000000000000000" pitchFamily="2" charset="-78"/>
              </a:rPr>
              <a:t>رسائل للتمارين</a:t>
            </a:r>
            <a:endParaRPr lang="ar-AE" sz="2200" dirty="0">
              <a:solidFill>
                <a:srgbClr val="002060"/>
              </a:solidFill>
              <a:latin typeface="Sakkal Majalla" panose="02000000000000000000" pitchFamily="2" charset="-78"/>
              <a:cs typeface="Sakkal Majalla" panose="02000000000000000000" pitchFamily="2" charset="-78"/>
            </a:endParaRPr>
          </a:p>
        </p:txBody>
      </p:sp>
      <p:pic>
        <p:nvPicPr>
          <p:cNvPr id="6" name="Picture 2"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73" y="1323873"/>
            <a:ext cx="1912937"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010" y="1323874"/>
            <a:ext cx="1935163"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3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أنواع الرسائل التحذيرية</a:t>
            </a:r>
            <a:endParaRPr lang="en-US" dirty="0"/>
          </a:p>
        </p:txBody>
      </p:sp>
      <p:sp>
        <p:nvSpPr>
          <p:cNvPr id="3" name="Slide Number Placeholder 2"/>
          <p:cNvSpPr>
            <a:spLocks noGrp="1"/>
          </p:cNvSpPr>
          <p:nvPr>
            <p:ph type="sldNum" sz="quarter" idx="12"/>
          </p:nvPr>
        </p:nvSpPr>
        <p:spPr/>
        <p:txBody>
          <a:bodyPr/>
          <a:lstStyle/>
          <a:p>
            <a:fld id="{6CDD9407-92C1-4CDD-896D-8231D1FA0F0E}" type="slidenum">
              <a:rPr lang="en-US" smtClean="0"/>
              <a:pPr/>
              <a:t>23</a:t>
            </a:fld>
            <a:endParaRPr lang="en-US" dirty="0"/>
          </a:p>
        </p:txBody>
      </p:sp>
      <p:pic>
        <p:nvPicPr>
          <p:cNvPr id="5" name="Picture 4"/>
          <p:cNvPicPr>
            <a:picLocks noChangeAspect="1"/>
          </p:cNvPicPr>
          <p:nvPr/>
        </p:nvPicPr>
        <p:blipFill>
          <a:blip r:embed="rId2"/>
          <a:stretch>
            <a:fillRect/>
          </a:stretch>
        </p:blipFill>
        <p:spPr>
          <a:xfrm>
            <a:off x="2209800" y="1295400"/>
            <a:ext cx="6029325" cy="4894128"/>
          </a:xfrm>
          <a:prstGeom prst="rect">
            <a:avLst/>
          </a:prstGeom>
        </p:spPr>
      </p:pic>
    </p:spTree>
    <p:extLst>
      <p:ext uri="{BB962C8B-B14F-4D97-AF65-F5344CB8AC3E}">
        <p14:creationId xmlns:p14="http://schemas.microsoft.com/office/powerpoint/2010/main" val="222245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t>آلية العمل</a:t>
            </a:r>
            <a:endParaRPr lang="en-US" dirty="0"/>
          </a:p>
        </p:txBody>
      </p:sp>
      <p:sp>
        <p:nvSpPr>
          <p:cNvPr id="3" name="Slide Number Placeholder 2"/>
          <p:cNvSpPr>
            <a:spLocks noGrp="1"/>
          </p:cNvSpPr>
          <p:nvPr>
            <p:ph type="sldNum" sz="quarter" idx="12"/>
          </p:nvPr>
        </p:nvSpPr>
        <p:spPr/>
        <p:txBody>
          <a:bodyPr/>
          <a:lstStyle/>
          <a:p>
            <a:fld id="{6CDD9407-92C1-4CDD-896D-8231D1FA0F0E}" type="slidenum">
              <a:rPr lang="en-US" smtClean="0"/>
              <a:pPr/>
              <a:t>24</a:t>
            </a:fld>
            <a:endParaRPr lang="en-US" dirty="0"/>
          </a:p>
        </p:txBody>
      </p:sp>
      <p:sp>
        <p:nvSpPr>
          <p:cNvPr id="5" name="AutoShape 6" descr="Cash machine free icon"/>
          <p:cNvSpPr>
            <a:spLocks noChangeAspect="1" noChangeArrowheads="1"/>
          </p:cNvSpPr>
          <p:nvPr/>
        </p:nvSpPr>
        <p:spPr bwMode="auto">
          <a:xfrm>
            <a:off x="388754" y="-78960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6264744" y="3995190"/>
            <a:ext cx="309816" cy="767877"/>
          </a:xfrm>
          <a:prstGeom prst="rect">
            <a:avLst/>
          </a:prstGeom>
        </p:spPr>
      </p:pic>
      <p:sp>
        <p:nvSpPr>
          <p:cNvPr id="8" name="AutoShape 8" descr="Editor free icon"/>
          <p:cNvSpPr>
            <a:spLocks noChangeAspect="1" noChangeArrowheads="1"/>
          </p:cNvSpPr>
          <p:nvPr/>
        </p:nvSpPr>
        <p:spPr bwMode="auto">
          <a:xfrm>
            <a:off x="8254111" y="285970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346" y="3978323"/>
            <a:ext cx="799153" cy="799153"/>
          </a:xfrm>
          <a:prstGeom prst="rect">
            <a:avLst/>
          </a:prstGeom>
        </p:spPr>
      </p:pic>
      <p:cxnSp>
        <p:nvCxnSpPr>
          <p:cNvPr id="10" name="Straight Arrow Connector 9"/>
          <p:cNvCxnSpPr/>
          <p:nvPr/>
        </p:nvCxnSpPr>
        <p:spPr>
          <a:xfrm flipV="1">
            <a:off x="1648997" y="3922880"/>
            <a:ext cx="908566" cy="2464"/>
          </a:xfrm>
          <a:prstGeom prst="straightConnector1">
            <a:avLst/>
          </a:prstGeom>
          <a:ln>
            <a:solidFill>
              <a:srgbClr val="55595E"/>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467136" y="2393048"/>
            <a:ext cx="0" cy="3026850"/>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92120" y="2389309"/>
            <a:ext cx="0" cy="3026850"/>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9084" y="1915202"/>
            <a:ext cx="533794" cy="401921"/>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1865" t="8606" r="1865" b="27139"/>
          <a:stretch/>
        </p:blipFill>
        <p:spPr>
          <a:xfrm>
            <a:off x="5821597" y="1906391"/>
            <a:ext cx="637487" cy="443991"/>
          </a:xfrm>
          <a:prstGeom prst="rect">
            <a:avLst/>
          </a:prstGeom>
        </p:spPr>
      </p:pic>
      <p:sp>
        <p:nvSpPr>
          <p:cNvPr id="15" name="TextBox 14"/>
          <p:cNvSpPr txBox="1"/>
          <p:nvPr/>
        </p:nvSpPr>
        <p:spPr>
          <a:xfrm>
            <a:off x="7508415" y="2492112"/>
            <a:ext cx="1360318" cy="1038582"/>
          </a:xfrm>
          <a:prstGeom prst="round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r" rtl="1"/>
            <a:r>
              <a:rPr lang="ar-AE" sz="1100" dirty="0" smtClean="0">
                <a:solidFill>
                  <a:schemeClr val="tx1">
                    <a:lumMod val="75000"/>
                    <a:lumOff val="25000"/>
                  </a:schemeClr>
                </a:solidFill>
              </a:rPr>
              <a:t>إرسال محتويات رسائل الإنذار:</a:t>
            </a:r>
          </a:p>
          <a:p>
            <a:pPr marL="342900" indent="-342900" algn="r" rtl="1">
              <a:buAutoNum type="arabicPeriod"/>
            </a:pPr>
            <a:r>
              <a:rPr lang="ar-AE" sz="1100" dirty="0" smtClean="0">
                <a:solidFill>
                  <a:schemeClr val="tx1">
                    <a:lumMod val="75000"/>
                    <a:lumOff val="25000"/>
                  </a:schemeClr>
                </a:solidFill>
              </a:rPr>
              <a:t>القناة</a:t>
            </a:r>
          </a:p>
          <a:p>
            <a:pPr marL="342900" indent="-342900" algn="r" rtl="1">
              <a:buAutoNum type="arabicPeriod"/>
            </a:pPr>
            <a:r>
              <a:rPr lang="ar-AE" sz="1100" dirty="0" smtClean="0">
                <a:solidFill>
                  <a:schemeClr val="tx1">
                    <a:lumMod val="75000"/>
                    <a:lumOff val="25000"/>
                  </a:schemeClr>
                </a:solidFill>
              </a:rPr>
              <a:t>نص الرسالة</a:t>
            </a:r>
          </a:p>
          <a:p>
            <a:pPr marL="342900" indent="-342900" algn="r" rtl="1">
              <a:buAutoNum type="arabicPeriod"/>
            </a:pPr>
            <a:r>
              <a:rPr lang="ar-AE" sz="1100" dirty="0" smtClean="0">
                <a:solidFill>
                  <a:schemeClr val="tx1">
                    <a:lumMod val="75000"/>
                    <a:lumOff val="25000"/>
                  </a:schemeClr>
                </a:solidFill>
              </a:rPr>
              <a:t>الموقع الجغرافي </a:t>
            </a:r>
            <a:endParaRPr lang="en-US" sz="1100" dirty="0">
              <a:solidFill>
                <a:schemeClr val="tx1">
                  <a:lumMod val="75000"/>
                  <a:lumOff val="25000"/>
                </a:schemeClr>
              </a:solidFill>
            </a:endParaRPr>
          </a:p>
        </p:txBody>
      </p:sp>
      <p:sp>
        <p:nvSpPr>
          <p:cNvPr id="16" name="TextBox 15"/>
          <p:cNvSpPr txBox="1"/>
          <p:nvPr/>
        </p:nvSpPr>
        <p:spPr>
          <a:xfrm>
            <a:off x="5711265" y="2438608"/>
            <a:ext cx="1360318" cy="1400800"/>
          </a:xfrm>
          <a:prstGeom prst="round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r" rtl="1"/>
            <a:r>
              <a:rPr lang="ar-AE" sz="1100" dirty="0" smtClean="0">
                <a:solidFill>
                  <a:schemeClr val="tx1">
                    <a:lumMod val="85000"/>
                    <a:lumOff val="15000"/>
                  </a:schemeClr>
                </a:solidFill>
              </a:rPr>
              <a:t>استقبال الرسائل التحذيرية من الهيئة الوطنية لإدارة الطوارئ والأزمات والكوارث وإرسالها إلى شبكات المنطقة الجغرافية المحددة</a:t>
            </a:r>
            <a:endParaRPr lang="en-US" sz="1100" dirty="0">
              <a:solidFill>
                <a:schemeClr val="tx1">
                  <a:lumMod val="85000"/>
                  <a:lumOff val="15000"/>
                </a:schemeClr>
              </a:solidFill>
            </a:endParaRPr>
          </a:p>
        </p:txBody>
      </p:sp>
      <p:pic>
        <p:nvPicPr>
          <p:cNvPr id="17" name="Picture 16"/>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7200"/>
                    </a14:imgEffect>
                    <a14:imgEffect>
                      <a14:saturation sat="138000"/>
                    </a14:imgEffect>
                    <a14:imgEffect>
                      <a14:brightnessContrast contrast="-40000"/>
                    </a14:imgEffect>
                  </a14:imgLayer>
                </a14:imgProps>
              </a:ext>
            </a:extLst>
          </a:blip>
          <a:srcRect l="18975" t="38775" r="45769" b="8803"/>
          <a:stretch/>
        </p:blipFill>
        <p:spPr>
          <a:xfrm>
            <a:off x="817714" y="2298362"/>
            <a:ext cx="3865443" cy="3232916"/>
          </a:xfrm>
          <a:prstGeom prst="rect">
            <a:avLst/>
          </a:prstGeom>
          <a:ln>
            <a:noFill/>
          </a:ln>
          <a:effectLst>
            <a:softEdge rad="112500"/>
          </a:effectLst>
          <a:scene3d>
            <a:camera prst="isometricTopUp"/>
            <a:lightRig rig="threePt" dir="t"/>
          </a:scene3d>
          <a:sp3d>
            <a:bevelT/>
          </a:sp3d>
        </p:spPr>
      </p:pic>
      <p:grpSp>
        <p:nvGrpSpPr>
          <p:cNvPr id="18" name="Group 17"/>
          <p:cNvGrpSpPr/>
          <p:nvPr/>
        </p:nvGrpSpPr>
        <p:grpSpPr>
          <a:xfrm>
            <a:off x="1157241" y="2168656"/>
            <a:ext cx="3912290" cy="2857483"/>
            <a:chOff x="3885027" y="2695113"/>
            <a:chExt cx="3912290" cy="2857483"/>
          </a:xfrm>
        </p:grpSpPr>
        <p:sp>
          <p:nvSpPr>
            <p:cNvPr id="19" name="Freeform 18"/>
            <p:cNvSpPr/>
            <p:nvPr/>
          </p:nvSpPr>
          <p:spPr>
            <a:xfrm>
              <a:off x="5779694" y="3070994"/>
              <a:ext cx="1104181" cy="1492370"/>
            </a:xfrm>
            <a:custGeom>
              <a:avLst/>
              <a:gdLst>
                <a:gd name="connsiteX0" fmla="*/ 1009290 w 1104181"/>
                <a:gd name="connsiteY0" fmla="*/ 310551 h 1492370"/>
                <a:gd name="connsiteX1" fmla="*/ 1009290 w 1104181"/>
                <a:gd name="connsiteY1" fmla="*/ 310551 h 1492370"/>
                <a:gd name="connsiteX2" fmla="*/ 948905 w 1104181"/>
                <a:gd name="connsiteY2" fmla="*/ 258792 h 1492370"/>
                <a:gd name="connsiteX3" fmla="*/ 923026 w 1104181"/>
                <a:gd name="connsiteY3" fmla="*/ 224287 h 1492370"/>
                <a:gd name="connsiteX4" fmla="*/ 879894 w 1104181"/>
                <a:gd name="connsiteY4" fmla="*/ 189781 h 1492370"/>
                <a:gd name="connsiteX5" fmla="*/ 854015 w 1104181"/>
                <a:gd name="connsiteY5" fmla="*/ 163902 h 1492370"/>
                <a:gd name="connsiteX6" fmla="*/ 828135 w 1104181"/>
                <a:gd name="connsiteY6" fmla="*/ 146649 h 1492370"/>
                <a:gd name="connsiteX7" fmla="*/ 750498 w 1104181"/>
                <a:gd name="connsiteY7" fmla="*/ 77638 h 1492370"/>
                <a:gd name="connsiteX8" fmla="*/ 690113 w 1104181"/>
                <a:gd name="connsiteY8" fmla="*/ 34506 h 1492370"/>
                <a:gd name="connsiteX9" fmla="*/ 638354 w 1104181"/>
                <a:gd name="connsiteY9" fmla="*/ 17253 h 1492370"/>
                <a:gd name="connsiteX10" fmla="*/ 612475 w 1104181"/>
                <a:gd name="connsiteY10" fmla="*/ 8626 h 1492370"/>
                <a:gd name="connsiteX11" fmla="*/ 586596 w 1104181"/>
                <a:gd name="connsiteY11" fmla="*/ 0 h 1492370"/>
                <a:gd name="connsiteX12" fmla="*/ 483079 w 1104181"/>
                <a:gd name="connsiteY12" fmla="*/ 8626 h 1492370"/>
                <a:gd name="connsiteX13" fmla="*/ 379562 w 1104181"/>
                <a:gd name="connsiteY13" fmla="*/ 25879 h 1492370"/>
                <a:gd name="connsiteX14" fmla="*/ 301924 w 1104181"/>
                <a:gd name="connsiteY14" fmla="*/ 60385 h 1492370"/>
                <a:gd name="connsiteX15" fmla="*/ 276045 w 1104181"/>
                <a:gd name="connsiteY15" fmla="*/ 69011 h 1492370"/>
                <a:gd name="connsiteX16" fmla="*/ 258792 w 1104181"/>
                <a:gd name="connsiteY16" fmla="*/ 94891 h 1492370"/>
                <a:gd name="connsiteX17" fmla="*/ 232913 w 1104181"/>
                <a:gd name="connsiteY17" fmla="*/ 112143 h 1492370"/>
                <a:gd name="connsiteX18" fmla="*/ 198407 w 1104181"/>
                <a:gd name="connsiteY18" fmla="*/ 163902 h 1492370"/>
                <a:gd name="connsiteX19" fmla="*/ 189781 w 1104181"/>
                <a:gd name="connsiteY19" fmla="*/ 189781 h 1492370"/>
                <a:gd name="connsiteX20" fmla="*/ 155275 w 1104181"/>
                <a:gd name="connsiteY20" fmla="*/ 241540 h 1492370"/>
                <a:gd name="connsiteX21" fmla="*/ 146649 w 1104181"/>
                <a:gd name="connsiteY21" fmla="*/ 276045 h 1492370"/>
                <a:gd name="connsiteX22" fmla="*/ 138022 w 1104181"/>
                <a:gd name="connsiteY22" fmla="*/ 319177 h 1492370"/>
                <a:gd name="connsiteX23" fmla="*/ 120769 w 1104181"/>
                <a:gd name="connsiteY23" fmla="*/ 370936 h 1492370"/>
                <a:gd name="connsiteX24" fmla="*/ 103517 w 1104181"/>
                <a:gd name="connsiteY24" fmla="*/ 448574 h 1492370"/>
                <a:gd name="connsiteX25" fmla="*/ 86264 w 1104181"/>
                <a:gd name="connsiteY25" fmla="*/ 526211 h 1492370"/>
                <a:gd name="connsiteX26" fmla="*/ 77637 w 1104181"/>
                <a:gd name="connsiteY26" fmla="*/ 845389 h 1492370"/>
                <a:gd name="connsiteX27" fmla="*/ 69011 w 1104181"/>
                <a:gd name="connsiteY27" fmla="*/ 1026543 h 1492370"/>
                <a:gd name="connsiteX28" fmla="*/ 51758 w 1104181"/>
                <a:gd name="connsiteY28" fmla="*/ 1061049 h 1492370"/>
                <a:gd name="connsiteX29" fmla="*/ 43132 w 1104181"/>
                <a:gd name="connsiteY29" fmla="*/ 1086928 h 1492370"/>
                <a:gd name="connsiteX30" fmla="*/ 25879 w 1104181"/>
                <a:gd name="connsiteY30" fmla="*/ 1173192 h 1492370"/>
                <a:gd name="connsiteX31" fmla="*/ 8626 w 1104181"/>
                <a:gd name="connsiteY31" fmla="*/ 1199072 h 1492370"/>
                <a:gd name="connsiteX32" fmla="*/ 0 w 1104181"/>
                <a:gd name="connsiteY32" fmla="*/ 1224951 h 1492370"/>
                <a:gd name="connsiteX33" fmla="*/ 8626 w 1104181"/>
                <a:gd name="connsiteY33" fmla="*/ 1311215 h 1492370"/>
                <a:gd name="connsiteX34" fmla="*/ 17252 w 1104181"/>
                <a:gd name="connsiteY34" fmla="*/ 1345721 h 1492370"/>
                <a:gd name="connsiteX35" fmla="*/ 69011 w 1104181"/>
                <a:gd name="connsiteY35" fmla="*/ 1380226 h 1492370"/>
                <a:gd name="connsiteX36" fmla="*/ 94890 w 1104181"/>
                <a:gd name="connsiteY36" fmla="*/ 1397479 h 1492370"/>
                <a:gd name="connsiteX37" fmla="*/ 207034 w 1104181"/>
                <a:gd name="connsiteY37" fmla="*/ 1414732 h 1492370"/>
                <a:gd name="connsiteX38" fmla="*/ 232913 w 1104181"/>
                <a:gd name="connsiteY38" fmla="*/ 1423359 h 1492370"/>
                <a:gd name="connsiteX39" fmla="*/ 319177 w 1104181"/>
                <a:gd name="connsiteY39" fmla="*/ 1440611 h 1492370"/>
                <a:gd name="connsiteX40" fmla="*/ 379562 w 1104181"/>
                <a:gd name="connsiteY40" fmla="*/ 1475117 h 1492370"/>
                <a:gd name="connsiteX41" fmla="*/ 439947 w 1104181"/>
                <a:gd name="connsiteY41" fmla="*/ 1492370 h 1492370"/>
                <a:gd name="connsiteX42" fmla="*/ 646981 w 1104181"/>
                <a:gd name="connsiteY42" fmla="*/ 1483743 h 1492370"/>
                <a:gd name="connsiteX43" fmla="*/ 715992 w 1104181"/>
                <a:gd name="connsiteY43" fmla="*/ 1466491 h 1492370"/>
                <a:gd name="connsiteX44" fmla="*/ 741871 w 1104181"/>
                <a:gd name="connsiteY44" fmla="*/ 1457864 h 1492370"/>
                <a:gd name="connsiteX45" fmla="*/ 767750 w 1104181"/>
                <a:gd name="connsiteY45" fmla="*/ 1440611 h 1492370"/>
                <a:gd name="connsiteX46" fmla="*/ 802256 w 1104181"/>
                <a:gd name="connsiteY46" fmla="*/ 1423359 h 1492370"/>
                <a:gd name="connsiteX47" fmla="*/ 862641 w 1104181"/>
                <a:gd name="connsiteY47" fmla="*/ 1371600 h 1492370"/>
                <a:gd name="connsiteX48" fmla="*/ 914400 w 1104181"/>
                <a:gd name="connsiteY48" fmla="*/ 1354347 h 1492370"/>
                <a:gd name="connsiteX49" fmla="*/ 974784 w 1104181"/>
                <a:gd name="connsiteY49" fmla="*/ 1328468 h 1492370"/>
                <a:gd name="connsiteX50" fmla="*/ 1017917 w 1104181"/>
                <a:gd name="connsiteY50" fmla="*/ 1259457 h 1492370"/>
                <a:gd name="connsiteX51" fmla="*/ 1026543 w 1104181"/>
                <a:gd name="connsiteY51" fmla="*/ 1233577 h 1492370"/>
                <a:gd name="connsiteX52" fmla="*/ 1035169 w 1104181"/>
                <a:gd name="connsiteY52" fmla="*/ 1147313 h 1492370"/>
                <a:gd name="connsiteX53" fmla="*/ 1052422 w 1104181"/>
                <a:gd name="connsiteY53" fmla="*/ 1095555 h 1492370"/>
                <a:gd name="connsiteX54" fmla="*/ 1061049 w 1104181"/>
                <a:gd name="connsiteY54" fmla="*/ 1069675 h 1492370"/>
                <a:gd name="connsiteX55" fmla="*/ 1061049 w 1104181"/>
                <a:gd name="connsiteY55" fmla="*/ 724619 h 1492370"/>
                <a:gd name="connsiteX56" fmla="*/ 1078301 w 1104181"/>
                <a:gd name="connsiteY56" fmla="*/ 672860 h 1492370"/>
                <a:gd name="connsiteX57" fmla="*/ 1086928 w 1104181"/>
                <a:gd name="connsiteY57" fmla="*/ 629728 h 1492370"/>
                <a:gd name="connsiteX58" fmla="*/ 1104181 w 1104181"/>
                <a:gd name="connsiteY58" fmla="*/ 552091 h 1492370"/>
                <a:gd name="connsiteX59" fmla="*/ 1095554 w 1104181"/>
                <a:gd name="connsiteY59" fmla="*/ 388189 h 1492370"/>
                <a:gd name="connsiteX60" fmla="*/ 1086928 w 1104181"/>
                <a:gd name="connsiteY60" fmla="*/ 362309 h 1492370"/>
                <a:gd name="connsiteX61" fmla="*/ 1069675 w 1104181"/>
                <a:gd name="connsiteY61" fmla="*/ 336430 h 1492370"/>
                <a:gd name="connsiteX62" fmla="*/ 1043796 w 1104181"/>
                <a:gd name="connsiteY62" fmla="*/ 310551 h 1492370"/>
                <a:gd name="connsiteX63" fmla="*/ 1009290 w 1104181"/>
                <a:gd name="connsiteY63" fmla="*/ 310551 h 149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104181" h="1492370">
                  <a:moveTo>
                    <a:pt x="1009290" y="310551"/>
                  </a:moveTo>
                  <a:lnTo>
                    <a:pt x="1009290" y="310551"/>
                  </a:lnTo>
                  <a:cubicBezTo>
                    <a:pt x="989162" y="293298"/>
                    <a:pt x="967651" y="277538"/>
                    <a:pt x="948905" y="258792"/>
                  </a:cubicBezTo>
                  <a:cubicBezTo>
                    <a:pt x="938739" y="248626"/>
                    <a:pt x="933192" y="234453"/>
                    <a:pt x="923026" y="224287"/>
                  </a:cubicBezTo>
                  <a:cubicBezTo>
                    <a:pt x="910007" y="211268"/>
                    <a:pt x="893750" y="201905"/>
                    <a:pt x="879894" y="189781"/>
                  </a:cubicBezTo>
                  <a:cubicBezTo>
                    <a:pt x="870713" y="181748"/>
                    <a:pt x="863387" y="171712"/>
                    <a:pt x="854015" y="163902"/>
                  </a:cubicBezTo>
                  <a:cubicBezTo>
                    <a:pt x="846050" y="157265"/>
                    <a:pt x="835884" y="153537"/>
                    <a:pt x="828135" y="146649"/>
                  </a:cubicBezTo>
                  <a:cubicBezTo>
                    <a:pt x="701809" y="34360"/>
                    <a:pt x="825248" y="131031"/>
                    <a:pt x="750498" y="77638"/>
                  </a:cubicBezTo>
                  <a:cubicBezTo>
                    <a:pt x="745254" y="73893"/>
                    <a:pt x="700872" y="39288"/>
                    <a:pt x="690113" y="34506"/>
                  </a:cubicBezTo>
                  <a:cubicBezTo>
                    <a:pt x="673494" y="27120"/>
                    <a:pt x="655607" y="23004"/>
                    <a:pt x="638354" y="17253"/>
                  </a:cubicBezTo>
                  <a:lnTo>
                    <a:pt x="612475" y="8626"/>
                  </a:lnTo>
                  <a:lnTo>
                    <a:pt x="586596" y="0"/>
                  </a:lnTo>
                  <a:lnTo>
                    <a:pt x="483079" y="8626"/>
                  </a:lnTo>
                  <a:cubicBezTo>
                    <a:pt x="402185" y="16330"/>
                    <a:pt x="428125" y="9692"/>
                    <a:pt x="379562" y="25879"/>
                  </a:cubicBezTo>
                  <a:cubicBezTo>
                    <a:pt x="338552" y="53220"/>
                    <a:pt x="363518" y="39854"/>
                    <a:pt x="301924" y="60385"/>
                  </a:cubicBezTo>
                  <a:lnTo>
                    <a:pt x="276045" y="69011"/>
                  </a:lnTo>
                  <a:cubicBezTo>
                    <a:pt x="270294" y="77638"/>
                    <a:pt x="266123" y="87560"/>
                    <a:pt x="258792" y="94891"/>
                  </a:cubicBezTo>
                  <a:cubicBezTo>
                    <a:pt x="251461" y="102222"/>
                    <a:pt x="239740" y="104341"/>
                    <a:pt x="232913" y="112143"/>
                  </a:cubicBezTo>
                  <a:cubicBezTo>
                    <a:pt x="219259" y="127748"/>
                    <a:pt x="198407" y="163902"/>
                    <a:pt x="198407" y="163902"/>
                  </a:cubicBezTo>
                  <a:cubicBezTo>
                    <a:pt x="195532" y="172528"/>
                    <a:pt x="194197" y="181832"/>
                    <a:pt x="189781" y="189781"/>
                  </a:cubicBezTo>
                  <a:cubicBezTo>
                    <a:pt x="179711" y="207907"/>
                    <a:pt x="155275" y="241540"/>
                    <a:pt x="155275" y="241540"/>
                  </a:cubicBezTo>
                  <a:cubicBezTo>
                    <a:pt x="152400" y="253042"/>
                    <a:pt x="149221" y="264472"/>
                    <a:pt x="146649" y="276045"/>
                  </a:cubicBezTo>
                  <a:cubicBezTo>
                    <a:pt x="143468" y="290358"/>
                    <a:pt x="141880" y="305032"/>
                    <a:pt x="138022" y="319177"/>
                  </a:cubicBezTo>
                  <a:cubicBezTo>
                    <a:pt x="133237" y="336722"/>
                    <a:pt x="124335" y="353103"/>
                    <a:pt x="120769" y="370936"/>
                  </a:cubicBezTo>
                  <a:cubicBezTo>
                    <a:pt x="94769" y="500944"/>
                    <a:pt x="127868" y="338995"/>
                    <a:pt x="103517" y="448574"/>
                  </a:cubicBezTo>
                  <a:cubicBezTo>
                    <a:pt x="81616" y="547126"/>
                    <a:pt x="107299" y="442069"/>
                    <a:pt x="86264" y="526211"/>
                  </a:cubicBezTo>
                  <a:cubicBezTo>
                    <a:pt x="83388" y="632604"/>
                    <a:pt x="81305" y="739021"/>
                    <a:pt x="77637" y="845389"/>
                  </a:cubicBezTo>
                  <a:cubicBezTo>
                    <a:pt x="75554" y="905806"/>
                    <a:pt x="76214" y="966521"/>
                    <a:pt x="69011" y="1026543"/>
                  </a:cubicBezTo>
                  <a:cubicBezTo>
                    <a:pt x="67479" y="1039311"/>
                    <a:pt x="56824" y="1049229"/>
                    <a:pt x="51758" y="1061049"/>
                  </a:cubicBezTo>
                  <a:cubicBezTo>
                    <a:pt x="48176" y="1069407"/>
                    <a:pt x="45105" y="1078052"/>
                    <a:pt x="43132" y="1086928"/>
                  </a:cubicBezTo>
                  <a:cubicBezTo>
                    <a:pt x="39840" y="1101742"/>
                    <a:pt x="33810" y="1154687"/>
                    <a:pt x="25879" y="1173192"/>
                  </a:cubicBezTo>
                  <a:cubicBezTo>
                    <a:pt x="21795" y="1182722"/>
                    <a:pt x="14377" y="1190445"/>
                    <a:pt x="8626" y="1199072"/>
                  </a:cubicBezTo>
                  <a:cubicBezTo>
                    <a:pt x="5751" y="1207698"/>
                    <a:pt x="0" y="1215858"/>
                    <a:pt x="0" y="1224951"/>
                  </a:cubicBezTo>
                  <a:cubicBezTo>
                    <a:pt x="0" y="1253849"/>
                    <a:pt x="4539" y="1282607"/>
                    <a:pt x="8626" y="1311215"/>
                  </a:cubicBezTo>
                  <a:cubicBezTo>
                    <a:pt x="10303" y="1322952"/>
                    <a:pt x="9445" y="1336799"/>
                    <a:pt x="17252" y="1345721"/>
                  </a:cubicBezTo>
                  <a:cubicBezTo>
                    <a:pt x="30906" y="1361326"/>
                    <a:pt x="51758" y="1368724"/>
                    <a:pt x="69011" y="1380226"/>
                  </a:cubicBezTo>
                  <a:cubicBezTo>
                    <a:pt x="77637" y="1385977"/>
                    <a:pt x="84627" y="1396013"/>
                    <a:pt x="94890" y="1397479"/>
                  </a:cubicBezTo>
                  <a:cubicBezTo>
                    <a:pt x="172590" y="1408580"/>
                    <a:pt x="135219" y="1402764"/>
                    <a:pt x="207034" y="1414732"/>
                  </a:cubicBezTo>
                  <a:cubicBezTo>
                    <a:pt x="215660" y="1417608"/>
                    <a:pt x="223997" y="1421576"/>
                    <a:pt x="232913" y="1423359"/>
                  </a:cubicBezTo>
                  <a:cubicBezTo>
                    <a:pt x="277561" y="1432289"/>
                    <a:pt x="285072" y="1425995"/>
                    <a:pt x="319177" y="1440611"/>
                  </a:cubicBezTo>
                  <a:cubicBezTo>
                    <a:pt x="425044" y="1485982"/>
                    <a:pt x="292927" y="1431800"/>
                    <a:pt x="379562" y="1475117"/>
                  </a:cubicBezTo>
                  <a:cubicBezTo>
                    <a:pt x="391934" y="1481303"/>
                    <a:pt x="428896" y="1489607"/>
                    <a:pt x="439947" y="1492370"/>
                  </a:cubicBezTo>
                  <a:cubicBezTo>
                    <a:pt x="508958" y="1489494"/>
                    <a:pt x="578211" y="1490190"/>
                    <a:pt x="646981" y="1483743"/>
                  </a:cubicBezTo>
                  <a:cubicBezTo>
                    <a:pt x="670589" y="1481530"/>
                    <a:pt x="693497" y="1473990"/>
                    <a:pt x="715992" y="1466491"/>
                  </a:cubicBezTo>
                  <a:cubicBezTo>
                    <a:pt x="724618" y="1463615"/>
                    <a:pt x="733738" y="1461931"/>
                    <a:pt x="741871" y="1457864"/>
                  </a:cubicBezTo>
                  <a:cubicBezTo>
                    <a:pt x="751144" y="1453227"/>
                    <a:pt x="758748" y="1445755"/>
                    <a:pt x="767750" y="1440611"/>
                  </a:cubicBezTo>
                  <a:cubicBezTo>
                    <a:pt x="778915" y="1434231"/>
                    <a:pt x="790754" y="1429110"/>
                    <a:pt x="802256" y="1423359"/>
                  </a:cubicBezTo>
                  <a:cubicBezTo>
                    <a:pt x="819523" y="1406091"/>
                    <a:pt x="840505" y="1382668"/>
                    <a:pt x="862641" y="1371600"/>
                  </a:cubicBezTo>
                  <a:cubicBezTo>
                    <a:pt x="878907" y="1363467"/>
                    <a:pt x="899268" y="1364435"/>
                    <a:pt x="914400" y="1354347"/>
                  </a:cubicBezTo>
                  <a:cubicBezTo>
                    <a:pt x="950143" y="1330518"/>
                    <a:pt x="930221" y="1339608"/>
                    <a:pt x="974784" y="1328468"/>
                  </a:cubicBezTo>
                  <a:cubicBezTo>
                    <a:pt x="1015795" y="1301128"/>
                    <a:pt x="997386" y="1321050"/>
                    <a:pt x="1017917" y="1259457"/>
                  </a:cubicBezTo>
                  <a:lnTo>
                    <a:pt x="1026543" y="1233577"/>
                  </a:lnTo>
                  <a:cubicBezTo>
                    <a:pt x="1029418" y="1204822"/>
                    <a:pt x="1029843" y="1175716"/>
                    <a:pt x="1035169" y="1147313"/>
                  </a:cubicBezTo>
                  <a:cubicBezTo>
                    <a:pt x="1038520" y="1129439"/>
                    <a:pt x="1046671" y="1112808"/>
                    <a:pt x="1052422" y="1095555"/>
                  </a:cubicBezTo>
                  <a:lnTo>
                    <a:pt x="1061049" y="1069675"/>
                  </a:lnTo>
                  <a:cubicBezTo>
                    <a:pt x="1055443" y="940756"/>
                    <a:pt x="1044726" y="849764"/>
                    <a:pt x="1061049" y="724619"/>
                  </a:cubicBezTo>
                  <a:cubicBezTo>
                    <a:pt x="1063401" y="706586"/>
                    <a:pt x="1073516" y="690405"/>
                    <a:pt x="1078301" y="672860"/>
                  </a:cubicBezTo>
                  <a:cubicBezTo>
                    <a:pt x="1082159" y="658715"/>
                    <a:pt x="1083747" y="644041"/>
                    <a:pt x="1086928" y="629728"/>
                  </a:cubicBezTo>
                  <a:cubicBezTo>
                    <a:pt x="1111293" y="520086"/>
                    <a:pt x="1078161" y="682180"/>
                    <a:pt x="1104181" y="552091"/>
                  </a:cubicBezTo>
                  <a:cubicBezTo>
                    <a:pt x="1101305" y="497457"/>
                    <a:pt x="1100507" y="442674"/>
                    <a:pt x="1095554" y="388189"/>
                  </a:cubicBezTo>
                  <a:cubicBezTo>
                    <a:pt x="1094731" y="379133"/>
                    <a:pt x="1090995" y="370442"/>
                    <a:pt x="1086928" y="362309"/>
                  </a:cubicBezTo>
                  <a:cubicBezTo>
                    <a:pt x="1082292" y="353036"/>
                    <a:pt x="1076312" y="344395"/>
                    <a:pt x="1069675" y="336430"/>
                  </a:cubicBezTo>
                  <a:cubicBezTo>
                    <a:pt x="1061865" y="327058"/>
                    <a:pt x="1051606" y="319923"/>
                    <a:pt x="1043796" y="310551"/>
                  </a:cubicBezTo>
                  <a:cubicBezTo>
                    <a:pt x="995008" y="252005"/>
                    <a:pt x="1015041" y="310551"/>
                    <a:pt x="1009290" y="310551"/>
                  </a:cubicBezTo>
                  <a:close/>
                </a:path>
              </a:pathLst>
            </a:custGeom>
            <a:solidFill>
              <a:srgbClr val="FF0000">
                <a:alpha val="18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2743" y="3433303"/>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3012" y="4067465"/>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6457" y="4156830"/>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5069" y="4726572"/>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0109" y="4334140"/>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2059" y="4613384"/>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1524" y="5225931"/>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8614" y="4776717"/>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1803" y="3638628"/>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07868" y="3168125"/>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6802" y="4848301"/>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5245" y="4422538"/>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5821" y="4089555"/>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6930" y="3749035"/>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25618" y="3154167"/>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3733" y="3830165"/>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5027" y="4660805"/>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9252" y="3555769"/>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8096" y="4647619"/>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63536" y="3815170"/>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4842" y="3993497"/>
              <a:ext cx="252475" cy="32666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cell tower  ic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6115" y="3638628"/>
              <a:ext cx="252475" cy="326665"/>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p:cNvCxnSpPr>
              <a:stCxn id="19" idx="25"/>
            </p:cNvCxnSpPr>
            <p:nvPr/>
          </p:nvCxnSpPr>
          <p:spPr>
            <a:xfrm flipH="1" flipV="1">
              <a:off x="4471482" y="3077695"/>
              <a:ext cx="1394476" cy="51951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pic>
          <p:nvPicPr>
            <p:cNvPr id="43" name="Picture 12" descr="Image result for wifi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38470">
              <a:off x="6127670" y="2695113"/>
              <a:ext cx="425346" cy="42534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Image result for wifi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20722">
              <a:off x="6519282" y="2847470"/>
              <a:ext cx="425346" cy="42534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Image result for wifi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531274">
              <a:off x="6828229" y="3155603"/>
              <a:ext cx="425346" cy="42534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6" name="Straight Arrow Connector 45"/>
          <p:cNvCxnSpPr>
            <a:stCxn id="7" idx="1"/>
            <a:endCxn id="19" idx="41"/>
          </p:cNvCxnSpPr>
          <p:nvPr/>
        </p:nvCxnSpPr>
        <p:spPr>
          <a:xfrm flipH="1" flipV="1">
            <a:off x="3491855" y="4036907"/>
            <a:ext cx="2772889" cy="342222"/>
          </a:xfrm>
          <a:prstGeom prst="straightConnector1">
            <a:avLst/>
          </a:prstGeom>
          <a:ln>
            <a:solidFill>
              <a:srgbClr val="55595E"/>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7" idx="1"/>
            <a:endCxn id="19" idx="52"/>
          </p:cNvCxnSpPr>
          <p:nvPr/>
        </p:nvCxnSpPr>
        <p:spPr>
          <a:xfrm flipH="1" flipV="1">
            <a:off x="4087077" y="3691850"/>
            <a:ext cx="2177667" cy="687279"/>
          </a:xfrm>
          <a:prstGeom prst="straightConnector1">
            <a:avLst/>
          </a:prstGeom>
          <a:ln>
            <a:solidFill>
              <a:srgbClr val="55595E"/>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7" idx="1"/>
            <a:endCxn id="45" idx="2"/>
          </p:cNvCxnSpPr>
          <p:nvPr/>
        </p:nvCxnSpPr>
        <p:spPr>
          <a:xfrm flipH="1" flipV="1">
            <a:off x="4131098" y="2951816"/>
            <a:ext cx="2133646" cy="1427313"/>
          </a:xfrm>
          <a:prstGeom prst="straightConnector1">
            <a:avLst/>
          </a:prstGeom>
          <a:ln>
            <a:solidFill>
              <a:srgbClr val="55595E"/>
            </a:solidFill>
            <a:tailEnd type="triangle"/>
          </a:ln>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3713" y="2078818"/>
            <a:ext cx="619411" cy="619411"/>
          </a:xfrm>
          <a:prstGeom prst="rect">
            <a:avLst/>
          </a:prstGeom>
        </p:spPr>
      </p:pic>
      <p:pic>
        <p:nvPicPr>
          <p:cNvPr id="50" name="Picture 10" descr="Image result for vibration icon"/>
          <p:cNvPicPr>
            <a:picLocks noChangeAspect="1" noChangeArrowheads="1"/>
          </p:cNvPicPr>
          <p:nvPr/>
        </p:nvPicPr>
        <p:blipFill rotWithShape="1">
          <a:blip r:embed="rId11">
            <a:duotone>
              <a:schemeClr val="accent3">
                <a:shade val="45000"/>
                <a:satMod val="135000"/>
              </a:schemeClr>
              <a:prstClr val="white"/>
            </a:duotone>
            <a:extLst>
              <a:ext uri="{28A0092B-C50C-407E-A947-70E740481C1C}">
                <a14:useLocalDpi xmlns:a14="http://schemas.microsoft.com/office/drawing/2010/main" val="0"/>
              </a:ext>
            </a:extLst>
          </a:blip>
          <a:srcRect l="74321" t="22504" b="18930"/>
          <a:stretch/>
        </p:blipFill>
        <p:spPr bwMode="auto">
          <a:xfrm flipH="1">
            <a:off x="881033" y="2178615"/>
            <a:ext cx="276208" cy="47246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Image result for vibration icon"/>
          <p:cNvPicPr>
            <a:picLocks noChangeAspect="1" noChangeArrowheads="1"/>
          </p:cNvPicPr>
          <p:nvPr/>
        </p:nvPicPr>
        <p:blipFill rotWithShape="1">
          <a:blip r:embed="rId11">
            <a:duotone>
              <a:schemeClr val="accent3">
                <a:shade val="45000"/>
                <a:satMod val="135000"/>
              </a:schemeClr>
              <a:prstClr val="white"/>
            </a:duotone>
            <a:extLst>
              <a:ext uri="{28A0092B-C50C-407E-A947-70E740481C1C}">
                <a14:useLocalDpi xmlns:a14="http://schemas.microsoft.com/office/drawing/2010/main" val="0"/>
              </a:ext>
            </a:extLst>
          </a:blip>
          <a:srcRect t="21082" r="76656" b="20352"/>
          <a:stretch/>
        </p:blipFill>
        <p:spPr bwMode="auto">
          <a:xfrm flipH="1">
            <a:off x="1470326" y="2169201"/>
            <a:ext cx="251091" cy="47246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Image result for wifi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150327">
            <a:off x="2968290" y="2222093"/>
            <a:ext cx="425346" cy="425346"/>
          </a:xfrm>
          <a:prstGeom prst="rect">
            <a:avLst/>
          </a:prstGeom>
          <a:noFill/>
          <a:extLst>
            <a:ext uri="{909E8E84-426E-40DD-AFC4-6F175D3DCCD1}">
              <a14:hiddenFill xmlns:a14="http://schemas.microsoft.com/office/drawing/2010/main">
                <a:solidFill>
                  <a:srgbClr val="FFFFFF"/>
                </a:solidFill>
              </a14:hiddenFill>
            </a:ext>
          </a:extLst>
        </p:spPr>
      </p:pic>
      <p:sp>
        <p:nvSpPr>
          <p:cNvPr id="53" name="Left Arrow 52"/>
          <p:cNvSpPr/>
          <p:nvPr/>
        </p:nvSpPr>
        <p:spPr>
          <a:xfrm>
            <a:off x="1066800" y="1371600"/>
            <a:ext cx="7076661" cy="426695"/>
          </a:xfrm>
          <a:prstGeom prst="leftArrow">
            <a:avLst>
              <a:gd name="adj1" fmla="val 50000"/>
              <a:gd name="adj2" fmla="val 173455"/>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12"/>
          <a:stretch>
            <a:fillRect/>
          </a:stretch>
        </p:blipFill>
        <p:spPr>
          <a:xfrm>
            <a:off x="7896278" y="1776949"/>
            <a:ext cx="494366" cy="683005"/>
          </a:xfrm>
          <a:prstGeom prst="rect">
            <a:avLst/>
          </a:prstGeom>
        </p:spPr>
      </p:pic>
    </p:spTree>
    <p:extLst>
      <p:ext uri="{BB962C8B-B14F-4D97-AF65-F5344CB8AC3E}">
        <p14:creationId xmlns:p14="http://schemas.microsoft.com/office/powerpoint/2010/main" val="324931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ar-AE" dirty="0" smtClean="0"/>
              <a:t>شكراً لكم</a:t>
            </a:r>
            <a:endParaRPr lang="en-US" dirty="0"/>
          </a:p>
        </p:txBody>
      </p:sp>
      <p:sp>
        <p:nvSpPr>
          <p:cNvPr id="3" name="Slide Number Placeholder 2"/>
          <p:cNvSpPr>
            <a:spLocks noGrp="1"/>
          </p:cNvSpPr>
          <p:nvPr>
            <p:ph type="sldNum" sz="quarter" idx="4294967295"/>
          </p:nvPr>
        </p:nvSpPr>
        <p:spPr>
          <a:xfrm>
            <a:off x="7010400" y="6416675"/>
            <a:ext cx="2133600" cy="365125"/>
          </a:xfrm>
        </p:spPr>
        <p:txBody>
          <a:bodyPr/>
          <a:lstStyle/>
          <a:p>
            <a:fld id="{6CDD9407-92C1-4CDD-896D-8231D1FA0F0E}" type="slidenum">
              <a:rPr lang="en-US" smtClean="0"/>
              <a:pPr/>
              <a:t>25</a:t>
            </a:fld>
            <a:endParaRPr lang="en-US" dirty="0"/>
          </a:p>
        </p:txBody>
      </p:sp>
    </p:spTree>
    <p:extLst>
      <p:ext uri="{BB962C8B-B14F-4D97-AF65-F5344CB8AC3E}">
        <p14:creationId xmlns:p14="http://schemas.microsoft.com/office/powerpoint/2010/main" val="7636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ar-AE" dirty="0" smtClean="0"/>
              <a:t>الإدارة المتكاملة للطوارئ</a:t>
            </a:r>
            <a:endParaRPr lang="en-US" dirty="0"/>
          </a:p>
        </p:txBody>
      </p:sp>
      <p:sp>
        <p:nvSpPr>
          <p:cNvPr id="3" name="Slide Number Placeholder 2"/>
          <p:cNvSpPr>
            <a:spLocks noGrp="1"/>
          </p:cNvSpPr>
          <p:nvPr>
            <p:ph type="sldNum" sz="quarter" idx="4294967295"/>
          </p:nvPr>
        </p:nvSpPr>
        <p:spPr>
          <a:xfrm>
            <a:off x="7010400" y="6416675"/>
            <a:ext cx="2133600" cy="365125"/>
          </a:xfrm>
        </p:spPr>
        <p:txBody>
          <a:bodyPr/>
          <a:lstStyle/>
          <a:p>
            <a:fld id="{6CDD9407-92C1-4CDD-896D-8231D1FA0F0E}" type="slidenum">
              <a:rPr lang="en-US" smtClean="0"/>
              <a:pPr/>
              <a:t>3</a:t>
            </a:fld>
            <a:endParaRPr lang="en-US" dirty="0"/>
          </a:p>
        </p:txBody>
      </p:sp>
    </p:spTree>
    <p:extLst>
      <p:ext uri="{BB962C8B-B14F-4D97-AF65-F5344CB8AC3E}">
        <p14:creationId xmlns:p14="http://schemas.microsoft.com/office/powerpoint/2010/main" val="281660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000" dirty="0" smtClean="0">
                <a:latin typeface="Arabic Typesetting" pitchFamily="66" charset="-78"/>
                <a:cs typeface="Arabic Typesetting" pitchFamily="66" charset="-78"/>
              </a:rPr>
              <a:t>الإدارة المتكاملة للطوارئ</a:t>
            </a:r>
            <a:endParaRPr lang="en-US" sz="4000" dirty="0">
              <a:latin typeface="Arabic Typesetting" pitchFamily="66" charset="-78"/>
              <a:cs typeface="Arabic Typesetting" pitchFamily="66"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2781916"/>
              </p:ext>
            </p:extLst>
          </p:nvPr>
        </p:nvGraphicFramePr>
        <p:xfrm>
          <a:off x="304800" y="1600200"/>
          <a:ext cx="8458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ar-AE" dirty="0" smtClean="0"/>
              <a:t>سجل المخاطر والتهديدات</a:t>
            </a:r>
            <a:endParaRPr lang="en-US" dirty="0"/>
          </a:p>
        </p:txBody>
      </p:sp>
      <p:sp>
        <p:nvSpPr>
          <p:cNvPr id="3" name="Slide Number Placeholder 2"/>
          <p:cNvSpPr>
            <a:spLocks noGrp="1"/>
          </p:cNvSpPr>
          <p:nvPr>
            <p:ph type="sldNum" sz="quarter" idx="4294967295"/>
          </p:nvPr>
        </p:nvSpPr>
        <p:spPr>
          <a:xfrm>
            <a:off x="7010400" y="6416675"/>
            <a:ext cx="2133600" cy="365125"/>
          </a:xfrm>
        </p:spPr>
        <p:txBody>
          <a:bodyPr/>
          <a:lstStyle/>
          <a:p>
            <a:fld id="{6CDD9407-92C1-4CDD-896D-8231D1FA0F0E}" type="slidenum">
              <a:rPr lang="en-US" smtClean="0"/>
              <a:pPr/>
              <a:t>5</a:t>
            </a:fld>
            <a:endParaRPr lang="en-US" dirty="0"/>
          </a:p>
        </p:txBody>
      </p:sp>
    </p:spTree>
    <p:extLst>
      <p:ext uri="{BB962C8B-B14F-4D97-AF65-F5344CB8AC3E}">
        <p14:creationId xmlns:p14="http://schemas.microsoft.com/office/powerpoint/2010/main" val="248147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ar-AE" sz="4000" dirty="0" smtClean="0">
                <a:latin typeface="Arabic Typesetting" pitchFamily="66" charset="-78"/>
                <a:cs typeface="Arabic Typesetting" pitchFamily="66" charset="-78"/>
              </a:rPr>
              <a:t>منهجية تقييم المخاطر</a:t>
            </a:r>
            <a:endParaRPr lang="en-US" sz="4000" dirty="0">
              <a:latin typeface="Arabic Typesetting" pitchFamily="66" charset="-78"/>
              <a:cs typeface="Arabic Typesetting" pitchFamily="66" charset="-78"/>
            </a:endParaRPr>
          </a:p>
        </p:txBody>
      </p:sp>
      <p:graphicFrame>
        <p:nvGraphicFramePr>
          <p:cNvPr id="2" name="Diagram 1"/>
          <p:cNvGraphicFramePr/>
          <p:nvPr>
            <p:extLst>
              <p:ext uri="{D42A27DB-BD31-4B8C-83A1-F6EECF244321}">
                <p14:modId xmlns:p14="http://schemas.microsoft.com/office/powerpoint/2010/main" val="2810701470"/>
              </p:ext>
            </p:extLst>
          </p:nvPr>
        </p:nvGraphicFramePr>
        <p:xfrm>
          <a:off x="762000" y="1066800"/>
          <a:ext cx="782759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000" dirty="0" smtClean="0">
                <a:latin typeface="Arabic Typesetting" pitchFamily="66" charset="-78"/>
                <a:cs typeface="Arabic Typesetting" pitchFamily="66" charset="-78"/>
              </a:rPr>
              <a:t>أداة تحليل الخطر</a:t>
            </a:r>
            <a:endParaRPr lang="en-US" sz="4000" dirty="0">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7</a:t>
            </a:fld>
            <a:endParaRPr lang="en-US" dirty="0"/>
          </a:p>
        </p:txBody>
      </p:sp>
      <p:sp>
        <p:nvSpPr>
          <p:cNvPr id="6" name="Up Arrow 5"/>
          <p:cNvSpPr/>
          <p:nvPr/>
        </p:nvSpPr>
        <p:spPr>
          <a:xfrm>
            <a:off x="1371600" y="1671935"/>
            <a:ext cx="685800" cy="3048000"/>
          </a:xfrm>
          <a:prstGeom prst="up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7" name="Up Arrow 6"/>
          <p:cNvSpPr/>
          <p:nvPr/>
        </p:nvSpPr>
        <p:spPr>
          <a:xfrm rot="5400000">
            <a:off x="4267200" y="2433935"/>
            <a:ext cx="685800" cy="5410200"/>
          </a:xfrm>
          <a:prstGeom prst="up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1" name="Rectangle 10"/>
          <p:cNvSpPr/>
          <p:nvPr/>
        </p:nvSpPr>
        <p:spPr>
          <a:xfrm>
            <a:off x="4876800" y="2586335"/>
            <a:ext cx="2438400" cy="99060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مستوى التأثير مرتفع</a:t>
            </a:r>
          </a:p>
          <a:p>
            <a:pPr algn="ctr"/>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مستوى الاحتمالية مرتفع</a:t>
            </a:r>
            <a:endParaRPr lang="en-US" sz="2400" b="1" dirty="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2" name="Rectangle 11"/>
          <p:cNvSpPr/>
          <p:nvPr/>
        </p:nvSpPr>
        <p:spPr>
          <a:xfrm>
            <a:off x="4876800" y="3729335"/>
            <a:ext cx="2438400" cy="99060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مستوى التأثير منخفض</a:t>
            </a:r>
          </a:p>
          <a:p>
            <a:pPr algn="ctr"/>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مستوى الاحتمالية مرتفع</a:t>
            </a:r>
            <a:endParaRPr lang="en-US" sz="2400" b="1" dirty="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3" name="Rectangle 12"/>
          <p:cNvSpPr/>
          <p:nvPr/>
        </p:nvSpPr>
        <p:spPr>
          <a:xfrm>
            <a:off x="2133600" y="2586335"/>
            <a:ext cx="2438400" cy="99060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مستوى التأثير مرتفع</a:t>
            </a:r>
          </a:p>
          <a:p>
            <a:pPr algn="ctr"/>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مستوى الاحتمالية منخفض</a:t>
            </a:r>
            <a:endParaRPr lang="en-US" sz="2400" b="1" dirty="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4" name="Rectangle 13"/>
          <p:cNvSpPr/>
          <p:nvPr/>
        </p:nvSpPr>
        <p:spPr>
          <a:xfrm>
            <a:off x="2133600" y="3729335"/>
            <a:ext cx="2438400" cy="99060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مستوى التأثير منخفض</a:t>
            </a:r>
          </a:p>
          <a:p>
            <a:pPr algn="ctr"/>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مستوى الاحتمالية منخفض</a:t>
            </a:r>
            <a:endParaRPr lang="en-US" sz="2400" b="1" dirty="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5" name="Rectangle 14"/>
          <p:cNvSpPr/>
          <p:nvPr/>
        </p:nvSpPr>
        <p:spPr>
          <a:xfrm>
            <a:off x="4038600" y="5329535"/>
            <a:ext cx="848309"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الاحتمالية </a:t>
            </a:r>
            <a:endParaRPr lang="en-US" sz="2400" dirty="0"/>
          </a:p>
        </p:txBody>
      </p:sp>
      <p:sp>
        <p:nvSpPr>
          <p:cNvPr id="16" name="Rectangle 15"/>
          <p:cNvSpPr/>
          <p:nvPr/>
        </p:nvSpPr>
        <p:spPr>
          <a:xfrm>
            <a:off x="914400" y="3043535"/>
            <a:ext cx="606256"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التأثير </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ar-AE" dirty="0" smtClean="0"/>
              <a:t>التخطيط والتوجيه</a:t>
            </a:r>
            <a:endParaRPr lang="en-US" dirty="0"/>
          </a:p>
        </p:txBody>
      </p:sp>
      <p:sp>
        <p:nvSpPr>
          <p:cNvPr id="3" name="Slide Number Placeholder 2"/>
          <p:cNvSpPr>
            <a:spLocks noGrp="1"/>
          </p:cNvSpPr>
          <p:nvPr>
            <p:ph type="sldNum" sz="quarter" idx="4294967295"/>
          </p:nvPr>
        </p:nvSpPr>
        <p:spPr>
          <a:xfrm>
            <a:off x="7010400" y="6416675"/>
            <a:ext cx="2133600" cy="365125"/>
          </a:xfrm>
        </p:spPr>
        <p:txBody>
          <a:bodyPr/>
          <a:lstStyle/>
          <a:p>
            <a:fld id="{6CDD9407-92C1-4CDD-896D-8231D1FA0F0E}" type="slidenum">
              <a:rPr lang="en-US" smtClean="0"/>
              <a:pPr/>
              <a:t>8</a:t>
            </a:fld>
            <a:endParaRPr lang="en-US" dirty="0"/>
          </a:p>
        </p:txBody>
      </p:sp>
    </p:spTree>
    <p:extLst>
      <p:ext uri="{BB962C8B-B14F-4D97-AF65-F5344CB8AC3E}">
        <p14:creationId xmlns:p14="http://schemas.microsoft.com/office/powerpoint/2010/main" val="147328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000" dirty="0">
                <a:latin typeface="Arabic Typesetting" pitchFamily="66" charset="-78"/>
                <a:cs typeface="Arabic Typesetting" pitchFamily="66" charset="-78"/>
              </a:rPr>
              <a:t>مفهوم </a:t>
            </a:r>
            <a:r>
              <a:rPr lang="ar-AE" sz="4000" dirty="0" smtClean="0">
                <a:latin typeface="Arabic Typesetting" pitchFamily="66" charset="-78"/>
                <a:cs typeface="Arabic Typesetting" pitchFamily="66" charset="-78"/>
              </a:rPr>
              <a:t>الخطة</a:t>
            </a:r>
            <a:endParaRPr lang="ar-AE" sz="4000" dirty="0">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9</a:t>
            </a:fld>
            <a:endParaRPr lang="en-US" dirty="0"/>
          </a:p>
        </p:txBody>
      </p:sp>
      <p:sp>
        <p:nvSpPr>
          <p:cNvPr id="4" name="Content Placeholder 3"/>
          <p:cNvSpPr>
            <a:spLocks noGrp="1"/>
          </p:cNvSpPr>
          <p:nvPr>
            <p:ph idx="1"/>
          </p:nvPr>
        </p:nvSpPr>
        <p:spPr/>
        <p:txBody>
          <a:bodyPr>
            <a:normAutofit/>
          </a:bodyPr>
          <a:lstStyle/>
          <a:p>
            <a:r>
              <a:rPr lang="ar-AE" sz="2800" dirty="0" smtClean="0">
                <a:latin typeface="Arabic Typesetting" pitchFamily="66" charset="-78"/>
                <a:cs typeface="Arabic Typesetting" pitchFamily="66" charset="-78"/>
              </a:rPr>
              <a:t>ترتكز الخطة على 3 مستويات تشغيلية تترجم بمجموعة من الوثائق..</a:t>
            </a:r>
            <a:endParaRPr lang="en-US" sz="2800" dirty="0">
              <a:latin typeface="Arabic Typesetting" pitchFamily="66" charset="-78"/>
              <a:cs typeface="Arabic Typesetting" pitchFamily="66" charset="-78"/>
            </a:endParaRPr>
          </a:p>
        </p:txBody>
      </p:sp>
      <p:sp>
        <p:nvSpPr>
          <p:cNvPr id="6" name="Freeform 5"/>
          <p:cNvSpPr/>
          <p:nvPr/>
        </p:nvSpPr>
        <p:spPr>
          <a:xfrm flipH="1">
            <a:off x="4495798" y="3752850"/>
            <a:ext cx="2209801" cy="1190625"/>
          </a:xfrm>
          <a:custGeom>
            <a:avLst/>
            <a:gdLst>
              <a:gd name="connsiteX0" fmla="*/ 1190951 w 1190951"/>
              <a:gd name="connsiteY0" fmla="*/ 633390 h 633390"/>
              <a:gd name="connsiteX1" fmla="*/ 1190951 w 1190951"/>
              <a:gd name="connsiteY1" fmla="*/ 0 h 633390"/>
              <a:gd name="connsiteX2" fmla="*/ 526338 w 1190951"/>
              <a:gd name="connsiteY2" fmla="*/ 0 h 633390"/>
              <a:gd name="connsiteX3" fmla="*/ 0 w 1190951"/>
              <a:gd name="connsiteY3" fmla="*/ 633390 h 633390"/>
              <a:gd name="connsiteX4" fmla="*/ 1190951 w 1190951"/>
              <a:gd name="connsiteY4" fmla="*/ 633390 h 633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951" h="633390">
                <a:moveTo>
                  <a:pt x="1190951" y="633390"/>
                </a:moveTo>
                <a:lnTo>
                  <a:pt x="1190951" y="0"/>
                </a:lnTo>
                <a:lnTo>
                  <a:pt x="526338" y="0"/>
                </a:lnTo>
                <a:lnTo>
                  <a:pt x="0" y="633390"/>
                </a:lnTo>
                <a:lnTo>
                  <a:pt x="1190951" y="633390"/>
                </a:lnTo>
                <a:close/>
              </a:path>
            </a:pathLst>
          </a:custGeom>
          <a:solidFill>
            <a:schemeClr val="accent6">
              <a:alpha val="27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Freeform 6"/>
          <p:cNvSpPr/>
          <p:nvPr/>
        </p:nvSpPr>
        <p:spPr>
          <a:xfrm>
            <a:off x="2209800" y="3762375"/>
            <a:ext cx="2286000" cy="1190625"/>
          </a:xfrm>
          <a:custGeom>
            <a:avLst/>
            <a:gdLst>
              <a:gd name="connsiteX0" fmla="*/ 1190951 w 1190951"/>
              <a:gd name="connsiteY0" fmla="*/ 633390 h 633390"/>
              <a:gd name="connsiteX1" fmla="*/ 1190951 w 1190951"/>
              <a:gd name="connsiteY1" fmla="*/ 0 h 633390"/>
              <a:gd name="connsiteX2" fmla="*/ 526338 w 1190951"/>
              <a:gd name="connsiteY2" fmla="*/ 0 h 633390"/>
              <a:gd name="connsiteX3" fmla="*/ 0 w 1190951"/>
              <a:gd name="connsiteY3" fmla="*/ 633390 h 633390"/>
              <a:gd name="connsiteX4" fmla="*/ 1190951 w 1190951"/>
              <a:gd name="connsiteY4" fmla="*/ 633390 h 633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951" h="633390">
                <a:moveTo>
                  <a:pt x="1190951" y="633390"/>
                </a:moveTo>
                <a:lnTo>
                  <a:pt x="1190951" y="0"/>
                </a:lnTo>
                <a:lnTo>
                  <a:pt x="526338" y="0"/>
                </a:lnTo>
                <a:lnTo>
                  <a:pt x="0" y="633390"/>
                </a:lnTo>
                <a:lnTo>
                  <a:pt x="1190951" y="633390"/>
                </a:lnTo>
                <a:close/>
              </a:path>
            </a:pathLst>
          </a:custGeom>
          <a:solidFill>
            <a:schemeClr val="accent6">
              <a:alpha val="27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p:cNvSpPr txBox="1"/>
          <p:nvPr/>
        </p:nvSpPr>
        <p:spPr>
          <a:xfrm>
            <a:off x="893562" y="6288737"/>
            <a:ext cx="1941557" cy="276999"/>
          </a:xfrm>
          <a:prstGeom prst="rect">
            <a:avLst/>
          </a:prstGeom>
          <a:noFill/>
        </p:spPr>
        <p:txBody>
          <a:bodyPr wrap="none" rtlCol="0">
            <a:spAutoFit/>
          </a:bodyPr>
          <a:lstStyle/>
          <a:p>
            <a:pPr algn="r" rtl="1"/>
            <a:r>
              <a:rPr lang="ar-AE" sz="1200" dirty="0" smtClean="0">
                <a:effectLst>
                  <a:outerShdw blurRad="38100" dist="38100" dir="2700000" algn="tl">
                    <a:srgbClr val="000000">
                      <a:alpha val="43137"/>
                    </a:srgbClr>
                  </a:outerShdw>
                </a:effectLst>
                <a:latin typeface="Arabic Typesetting" pitchFamily="66" charset="-78"/>
                <a:cs typeface="Arabic Typesetting" pitchFamily="66" charset="-78"/>
              </a:rPr>
              <a:t>المصدر: الخطة </a:t>
            </a:r>
            <a:r>
              <a:rPr lang="ar-AE" sz="1200" dirty="0">
                <a:effectLst>
                  <a:outerShdw blurRad="38100" dist="38100" dir="2700000" algn="tl">
                    <a:srgbClr val="000000">
                      <a:alpha val="43137"/>
                    </a:srgbClr>
                  </a:outerShdw>
                </a:effectLst>
                <a:latin typeface="Arabic Typesetting" pitchFamily="66" charset="-78"/>
                <a:cs typeface="Arabic Typesetting" pitchFamily="66" charset="-78"/>
              </a:rPr>
              <a:t>الوطنية لإدارة طوارئ قطاع </a:t>
            </a:r>
            <a:r>
              <a:rPr lang="ar-AE" sz="1200" dirty="0" smtClean="0">
                <a:effectLst>
                  <a:outerShdw blurRad="38100" dist="38100" dir="2700000" algn="tl">
                    <a:srgbClr val="000000">
                      <a:alpha val="43137"/>
                    </a:srgbClr>
                  </a:outerShdw>
                </a:effectLst>
                <a:latin typeface="Arabic Typesetting" pitchFamily="66" charset="-78"/>
                <a:cs typeface="Arabic Typesetting" pitchFamily="66" charset="-78"/>
              </a:rPr>
              <a:t>الاتصالات</a:t>
            </a:r>
            <a:endParaRPr lang="en-US" sz="12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9" name="Picture 8"/>
          <p:cNvPicPr>
            <a:picLocks noChangeAspect="1"/>
          </p:cNvPicPr>
          <p:nvPr/>
        </p:nvPicPr>
        <p:blipFill>
          <a:blip r:embed="rId2"/>
          <a:stretch>
            <a:fillRect/>
          </a:stretch>
        </p:blipFill>
        <p:spPr>
          <a:xfrm>
            <a:off x="510617" y="1629785"/>
            <a:ext cx="8633383" cy="4649427"/>
          </a:xfrm>
          <a:prstGeom prst="rect">
            <a:avLst/>
          </a:prstGeom>
        </p:spPr>
      </p:pic>
    </p:spTree>
    <p:extLst>
      <p:ext uri="{BB962C8B-B14F-4D97-AF65-F5344CB8AC3E}">
        <p14:creationId xmlns:p14="http://schemas.microsoft.com/office/powerpoint/2010/main" val="91475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BAD76661524143A5E8A93E1DC73533" ma:contentTypeVersion="1" ma:contentTypeDescription="Create a new document." ma:contentTypeScope="" ma:versionID="999ac8ac7d8fb1a54dfc47896b0f408c">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A7ED54-E737-48C0-BC2A-F43F1D8D2D4D}">
  <ds:schemaRefs>
    <ds:schemaRef ds:uri="http://purl.org/dc/terms/"/>
    <ds:schemaRef ds:uri="http://purl.org/dc/elements/1.1/"/>
    <ds:schemaRef ds:uri="http://schemas.microsoft.com/office/2006/documentManagement/types"/>
    <ds:schemaRef ds:uri="http://schemas.openxmlformats.org/package/2006/metadata/core-properties"/>
    <ds:schemaRef ds:uri="http://schemas.microsoft.com/sharepoint/v3"/>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EE3EC7A-6DDD-4528-924B-364C162F2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E9D4FE2-78AE-49ED-B296-23C45E0BA6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2592</TotalTime>
  <Words>866</Words>
  <Application>Microsoft Office PowerPoint</Application>
  <PresentationFormat>On-screen Show (4:3)</PresentationFormat>
  <Paragraphs>184</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Arabic Typesetting</vt:lpstr>
      <vt:lpstr>Arial</vt:lpstr>
      <vt:lpstr>Calibri</vt:lpstr>
      <vt:lpstr>Sakkal Majalla</vt:lpstr>
      <vt:lpstr>Tahoma</vt:lpstr>
      <vt:lpstr>Times New Roman</vt:lpstr>
      <vt:lpstr>Traditional Arabic</vt:lpstr>
      <vt:lpstr>Wingdings</vt:lpstr>
      <vt:lpstr>Office Theme</vt:lpstr>
      <vt:lpstr>بناء منظومة إدارة طوارئ قطاع الاتصالات</vt:lpstr>
      <vt:lpstr>الأجندة</vt:lpstr>
      <vt:lpstr>الإدارة المتكاملة للطوارئ</vt:lpstr>
      <vt:lpstr>الإدارة المتكاملة للطوارئ</vt:lpstr>
      <vt:lpstr>سجل المخاطر والتهديدات</vt:lpstr>
      <vt:lpstr>منهجية تقييم المخاطر</vt:lpstr>
      <vt:lpstr>أداة تحليل الخطر</vt:lpstr>
      <vt:lpstr>التخطيط والتوجيه</vt:lpstr>
      <vt:lpstr>مفهوم الخطة</vt:lpstr>
      <vt:lpstr>الخطة الوطنية لإدارة طوارئ قطاع الاتصالات</vt:lpstr>
      <vt:lpstr>أهداف الخطة/ الفوائد المرجوة:</vt:lpstr>
      <vt:lpstr>كيف تمت عملية وضع الخطة؟</vt:lpstr>
      <vt:lpstr>الأطراف المعنية بالاستجابة</vt:lpstr>
      <vt:lpstr>الهيكل العام لإدارة الطوارئ</vt:lpstr>
      <vt:lpstr>آلية تفعيل استجابة القطاع</vt:lpstr>
      <vt:lpstr>القيادة والاسناد</vt:lpstr>
      <vt:lpstr>القيادة والاسناد</vt:lpstr>
      <vt:lpstr>القيادة والاسناد</vt:lpstr>
      <vt:lpstr>النشاط الاشتراكي</vt:lpstr>
      <vt:lpstr>الإنذار المبكر (خاصية البث الخلوي)</vt:lpstr>
      <vt:lpstr>مميزات الخاصية</vt:lpstr>
      <vt:lpstr>أنواع الرسائل التحذيرية</vt:lpstr>
      <vt:lpstr>أنواع الرسائل التحذيرية</vt:lpstr>
      <vt:lpstr>آلية العمل</vt:lpstr>
      <vt:lpstr>شكراً لكم</vt:lpstr>
    </vt:vector>
  </TitlesOfParts>
  <Company>TRA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Abdulrahman Y. Al Naser</dc:creator>
  <cp:keywords>NEPT</cp:keywords>
  <cp:lastModifiedBy>Mohammed J. Al Ali</cp:lastModifiedBy>
  <cp:revision>111</cp:revision>
  <cp:lastPrinted>2019-03-18T05:23:45Z</cp:lastPrinted>
  <dcterms:created xsi:type="dcterms:W3CDTF">2010-06-07T11:53:20Z</dcterms:created>
  <dcterms:modified xsi:type="dcterms:W3CDTF">2019-03-26T06:21:14Z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0x01010082BAD76661524143A5E8A93E1DC73533</vt:lpwstr>
  </property>
</Properties>
</file>