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xml" ContentType="application/xml"/>
  <Override PartName="/ppt/diagrams/data1.xml" ContentType="application/vnd.openxmlformats-officedocument.drawingml.diagramData+xml"/>
  <Override PartName="/ppt/diagrams/data9.xml" ContentType="application/vnd.openxmlformats-officedocument.drawingml.diagramData+xml"/>
  <Override PartName="/ppt/diagrams/data8.xml" ContentType="application/vnd.openxmlformats-officedocument.drawingml.diagramData+xml"/>
  <Override PartName="/ppt/diagrams/data7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3.xml" ContentType="application/vnd.openxmlformats-officedocument.drawingml.diagramColors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3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layout3.xml" ContentType="application/vnd.openxmlformats-officedocument.drawingml.diagramLayout+xml"/>
  <Override PartName="/ppt/diagrams/drawing3.xml" ContentType="application/vnd.ms-office.drawingml.diagramDrawing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1.xml" ContentType="application/vnd.openxmlformats-officedocument.theme+xml"/>
  <Override PartName="/ppt/diagrams/layout7.xml" ContentType="application/vnd.openxmlformats-officedocument.drawingml.diagramLayout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diagrams/quickStyle7.xml" ContentType="application/vnd.openxmlformats-officedocument.drawingml.diagramStyle+xml"/>
  <Override PartName="/ppt/diagrams/drawing7.xml" ContentType="application/vnd.ms-office.drawingml.diagramDrawing+xml"/>
  <Override PartName="/ppt/diagrams/colors7.xml" ContentType="application/vnd.openxmlformats-officedocument.drawingml.diagramColors+xml"/>
  <Override PartName="/ppt/diagrams/drawing9.xml" ContentType="application/vnd.ms-office.drawingml.diagramDrawing+xml"/>
  <Override PartName="/ppt/handoutMasters/handoutMaster1.xml" ContentType="application/vnd.openxmlformats-officedocument.presentationml.handoutMaster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9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98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74" r:id="rId4"/>
    <p:sldId id="261" r:id="rId5"/>
    <p:sldId id="270" r:id="rId6"/>
    <p:sldId id="262" r:id="rId7"/>
    <p:sldId id="275" r:id="rId8"/>
    <p:sldId id="271" r:id="rId9"/>
    <p:sldId id="276" r:id="rId10"/>
    <p:sldId id="277" r:id="rId11"/>
    <p:sldId id="263" r:id="rId12"/>
    <p:sldId id="279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B73E1B"/>
    <a:srgbClr val="0B5164"/>
    <a:srgbClr val="5D92CB"/>
    <a:srgbClr val="B5512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8" autoAdjust="0"/>
    <p:restoredTop sz="93852" autoAdjust="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8" Type="http://schemas.openxmlformats.org/officeDocument/2006/relationships/slide" Target="slides/slide7.xml"/><Relationship Id="rId2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20" Type="http://schemas.openxmlformats.org/officeDocument/2006/relationships/theme" Target="theme/theme1.xml"/><Relationship Id="rId1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customXml" Target="../customXml/item3.xml"/><Relationship Id="rId1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2" Type="http://schemas.openxmlformats.org/officeDocument/2006/relationships/customXml" Target="../customXml/item1.xm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7A7D22-AB76-444B-8B49-4A21F905CF3A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800C80-BE9E-3045-AD36-88A715A3631B}">
      <dgm:prSet/>
      <dgm:spPr/>
      <dgm:t>
        <a:bodyPr/>
        <a:lstStyle/>
        <a:p>
          <a:pPr rtl="0"/>
          <a:r>
            <a:rPr lang="en-US" b="1" i="0" u="none" cap="small" dirty="0" smtClean="0">
              <a:solidFill>
                <a:schemeClr val="bg1"/>
              </a:solidFill>
            </a:rPr>
            <a:t>Characteristics</a:t>
          </a:r>
          <a:endParaRPr lang="en-US" b="1" i="0" u="none" cap="small" dirty="0">
            <a:solidFill>
              <a:schemeClr val="bg1"/>
            </a:solidFill>
          </a:endParaRPr>
        </a:p>
      </dgm:t>
    </dgm:pt>
    <dgm:pt modelId="{C1A1F10B-F046-7541-B87C-68178B70C807}" type="parTrans" cxnId="{00E7ABFE-CC1D-C94E-83BC-3E31EBEA85BE}">
      <dgm:prSet/>
      <dgm:spPr/>
      <dgm:t>
        <a:bodyPr/>
        <a:lstStyle/>
        <a:p>
          <a:endParaRPr lang="en-US"/>
        </a:p>
      </dgm:t>
    </dgm:pt>
    <dgm:pt modelId="{0BE17B0C-DFC0-E44D-997A-F9FA78A2F3D8}" type="sibTrans" cxnId="{00E7ABFE-CC1D-C94E-83BC-3E31EBEA85BE}">
      <dgm:prSet/>
      <dgm:spPr/>
      <dgm:t>
        <a:bodyPr/>
        <a:lstStyle/>
        <a:p>
          <a:endParaRPr lang="en-US"/>
        </a:p>
      </dgm:t>
    </dgm:pt>
    <dgm:pt modelId="{6A0B7720-D74F-024A-B3FD-8575279B1967}">
      <dgm:prSet/>
      <dgm:spPr/>
      <dgm:t>
        <a:bodyPr/>
        <a:lstStyle/>
        <a:p>
          <a:pPr rtl="0"/>
          <a:r>
            <a:rPr lang="en-US" b="1" i="0" cap="small" dirty="0" smtClean="0">
              <a:solidFill>
                <a:schemeClr val="bg1"/>
              </a:solidFill>
            </a:rPr>
            <a:t>Primary Players</a:t>
          </a:r>
          <a:endParaRPr lang="en-US" b="1" i="0" cap="small" dirty="0">
            <a:solidFill>
              <a:schemeClr val="bg1"/>
            </a:solidFill>
          </a:endParaRPr>
        </a:p>
      </dgm:t>
    </dgm:pt>
    <dgm:pt modelId="{6913D82E-7C9E-C645-BECD-4866DC05B88D}" type="parTrans" cxnId="{610A1B30-5A56-DB41-AC8B-6866B575B294}">
      <dgm:prSet/>
      <dgm:spPr/>
      <dgm:t>
        <a:bodyPr/>
        <a:lstStyle/>
        <a:p>
          <a:endParaRPr lang="en-US"/>
        </a:p>
      </dgm:t>
    </dgm:pt>
    <dgm:pt modelId="{341EFC79-6771-3A4D-85B6-AF3E4647F0C3}" type="sibTrans" cxnId="{610A1B30-5A56-DB41-AC8B-6866B575B294}">
      <dgm:prSet/>
      <dgm:spPr/>
      <dgm:t>
        <a:bodyPr/>
        <a:lstStyle/>
        <a:p>
          <a:endParaRPr lang="en-US"/>
        </a:p>
      </dgm:t>
    </dgm:pt>
    <dgm:pt modelId="{B29019B6-1EC8-524A-9EBA-92037A7B32A8}">
      <dgm:prSet/>
      <dgm:spPr/>
      <dgm:t>
        <a:bodyPr/>
        <a:lstStyle/>
        <a:p>
          <a:pPr rtl="0"/>
          <a:r>
            <a:rPr lang="en-US" b="1" i="0" u="none" cap="small" dirty="0" smtClean="0">
              <a:solidFill>
                <a:schemeClr val="bg1"/>
              </a:solidFill>
            </a:rPr>
            <a:t> Deployment models</a:t>
          </a:r>
          <a:endParaRPr lang="en-US" b="1" i="0" u="none" cap="small" dirty="0">
            <a:solidFill>
              <a:schemeClr val="bg1"/>
            </a:solidFill>
          </a:endParaRPr>
        </a:p>
      </dgm:t>
    </dgm:pt>
    <dgm:pt modelId="{1C2E0BED-A2F8-CF47-8586-BC4566B692C4}" type="parTrans" cxnId="{C29F44E9-E869-A144-9460-4CA2588AF6F4}">
      <dgm:prSet/>
      <dgm:spPr/>
      <dgm:t>
        <a:bodyPr/>
        <a:lstStyle/>
        <a:p>
          <a:endParaRPr lang="en-US"/>
        </a:p>
      </dgm:t>
    </dgm:pt>
    <dgm:pt modelId="{792CD264-F9BD-F042-AB1B-B46D6B41AAE8}" type="sibTrans" cxnId="{C29F44E9-E869-A144-9460-4CA2588AF6F4}">
      <dgm:prSet/>
      <dgm:spPr/>
      <dgm:t>
        <a:bodyPr/>
        <a:lstStyle/>
        <a:p>
          <a:endParaRPr lang="en-US"/>
        </a:p>
      </dgm:t>
    </dgm:pt>
    <dgm:pt modelId="{F4ACE2B1-DFFE-694D-94CF-0AC3096B2DDD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Public cloud</a:t>
          </a:r>
          <a:endParaRPr lang="en-US" dirty="0">
            <a:solidFill>
              <a:schemeClr val="tx1"/>
            </a:solidFill>
          </a:endParaRPr>
        </a:p>
      </dgm:t>
    </dgm:pt>
    <dgm:pt modelId="{76B69538-DB4D-474F-B054-005484B9ADAF}" type="parTrans" cxnId="{58A0BE1C-6920-6D47-B944-A1A7D27891E4}">
      <dgm:prSet/>
      <dgm:spPr/>
      <dgm:t>
        <a:bodyPr/>
        <a:lstStyle/>
        <a:p>
          <a:endParaRPr lang="en-US"/>
        </a:p>
      </dgm:t>
    </dgm:pt>
    <dgm:pt modelId="{B008B8E4-DBFF-E346-AB42-AC91B71E5A32}" type="sibTrans" cxnId="{58A0BE1C-6920-6D47-B944-A1A7D27891E4}">
      <dgm:prSet/>
      <dgm:spPr/>
      <dgm:t>
        <a:bodyPr/>
        <a:lstStyle/>
        <a:p>
          <a:endParaRPr lang="en-US"/>
        </a:p>
      </dgm:t>
    </dgm:pt>
    <dgm:pt modelId="{6C4D53E5-5C3D-334D-89A3-7CC026DC7A43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On-demand self-service</a:t>
          </a:r>
          <a:endParaRPr lang="en-US" dirty="0">
            <a:solidFill>
              <a:schemeClr val="tx1"/>
            </a:solidFill>
          </a:endParaRPr>
        </a:p>
      </dgm:t>
    </dgm:pt>
    <dgm:pt modelId="{E6409202-40A1-A44D-B925-89EC0872D234}" type="parTrans" cxnId="{47D180CE-4258-2541-B45D-AED73F32C980}">
      <dgm:prSet/>
      <dgm:spPr/>
      <dgm:t>
        <a:bodyPr/>
        <a:lstStyle/>
        <a:p>
          <a:endParaRPr lang="en-US"/>
        </a:p>
      </dgm:t>
    </dgm:pt>
    <dgm:pt modelId="{BCFCBC7B-859D-5546-B686-F5A1238A15F2}" type="sibTrans" cxnId="{47D180CE-4258-2541-B45D-AED73F32C980}">
      <dgm:prSet/>
      <dgm:spPr/>
      <dgm:t>
        <a:bodyPr/>
        <a:lstStyle/>
        <a:p>
          <a:endParaRPr lang="en-US"/>
        </a:p>
      </dgm:t>
    </dgm:pt>
    <dgm:pt modelId="{A52160BE-C89F-804E-8D9A-B486859A34EB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Software as a Service (</a:t>
          </a:r>
          <a:r>
            <a:rPr lang="en-US" dirty="0" err="1" smtClean="0">
              <a:solidFill>
                <a:schemeClr val="tx1"/>
              </a:solidFill>
            </a:rPr>
            <a:t>SaaS</a:t>
          </a:r>
          <a:r>
            <a:rPr lang="en-US" dirty="0" smtClean="0">
              <a:solidFill>
                <a:schemeClr val="tx1"/>
              </a:solidFill>
            </a:rPr>
            <a:t>)</a:t>
          </a:r>
          <a:endParaRPr lang="en-US" dirty="0">
            <a:solidFill>
              <a:schemeClr val="tx1"/>
            </a:solidFill>
          </a:endParaRPr>
        </a:p>
      </dgm:t>
    </dgm:pt>
    <dgm:pt modelId="{79E53DB7-2D46-4D48-8CC6-BBEFAED1930A}" type="parTrans" cxnId="{E943B549-EB12-B445-A905-FB2CA683DC21}">
      <dgm:prSet/>
      <dgm:spPr/>
      <dgm:t>
        <a:bodyPr/>
        <a:lstStyle/>
        <a:p>
          <a:endParaRPr lang="en-US"/>
        </a:p>
      </dgm:t>
    </dgm:pt>
    <dgm:pt modelId="{80169A38-AC80-B947-BA49-3769B964F5B4}" type="sibTrans" cxnId="{E943B549-EB12-B445-A905-FB2CA683DC21}">
      <dgm:prSet/>
      <dgm:spPr/>
      <dgm:t>
        <a:bodyPr/>
        <a:lstStyle/>
        <a:p>
          <a:endParaRPr lang="en-US"/>
        </a:p>
      </dgm:t>
    </dgm:pt>
    <dgm:pt modelId="{BCE3C546-B5E5-464F-9927-B69C390734D7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Platform as a Service (</a:t>
          </a:r>
          <a:r>
            <a:rPr lang="en-US" dirty="0" err="1" smtClean="0">
              <a:solidFill>
                <a:schemeClr val="tx1"/>
              </a:solidFill>
            </a:rPr>
            <a:t>PaaS</a:t>
          </a:r>
          <a:r>
            <a:rPr lang="en-US" dirty="0" smtClean="0">
              <a:solidFill>
                <a:schemeClr val="tx1"/>
              </a:solidFill>
            </a:rPr>
            <a:t>)</a:t>
          </a:r>
          <a:endParaRPr lang="en-US" dirty="0">
            <a:solidFill>
              <a:schemeClr val="tx1"/>
            </a:solidFill>
          </a:endParaRPr>
        </a:p>
      </dgm:t>
    </dgm:pt>
    <dgm:pt modelId="{039192ED-3586-B449-BAEC-B152DD1B802A}" type="parTrans" cxnId="{2B116003-4DBA-8349-A5B0-0B7B84569D10}">
      <dgm:prSet/>
      <dgm:spPr/>
      <dgm:t>
        <a:bodyPr/>
        <a:lstStyle/>
        <a:p>
          <a:endParaRPr lang="en-US"/>
        </a:p>
      </dgm:t>
    </dgm:pt>
    <dgm:pt modelId="{DC149BFE-AB14-1B4B-ADEE-2EFA7A1D6711}" type="sibTrans" cxnId="{2B116003-4DBA-8349-A5B0-0B7B84569D10}">
      <dgm:prSet/>
      <dgm:spPr/>
      <dgm:t>
        <a:bodyPr/>
        <a:lstStyle/>
        <a:p>
          <a:endParaRPr lang="en-US"/>
        </a:p>
      </dgm:t>
    </dgm:pt>
    <dgm:pt modelId="{25A47081-57DF-D940-99A7-7F9CA8BD586E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Infrastructure as a Service (</a:t>
          </a:r>
          <a:r>
            <a:rPr lang="en-US" dirty="0" err="1" smtClean="0">
              <a:solidFill>
                <a:schemeClr val="tx1"/>
              </a:solidFill>
            </a:rPr>
            <a:t>IaaS</a:t>
          </a:r>
          <a:r>
            <a:rPr lang="en-US" dirty="0" smtClean="0">
              <a:solidFill>
                <a:schemeClr val="tx1"/>
              </a:solidFill>
            </a:rPr>
            <a:t>)</a:t>
          </a:r>
          <a:endParaRPr lang="en-US" dirty="0">
            <a:solidFill>
              <a:schemeClr val="tx1"/>
            </a:solidFill>
          </a:endParaRPr>
        </a:p>
      </dgm:t>
    </dgm:pt>
    <dgm:pt modelId="{7369B8B3-1E40-2543-80BD-818012C56134}" type="parTrans" cxnId="{52AB418D-CA60-1840-8570-D46239362632}">
      <dgm:prSet/>
      <dgm:spPr/>
      <dgm:t>
        <a:bodyPr/>
        <a:lstStyle/>
        <a:p>
          <a:endParaRPr lang="en-US"/>
        </a:p>
      </dgm:t>
    </dgm:pt>
    <dgm:pt modelId="{36B7896C-F665-704F-81A9-678EDE37A3E4}" type="sibTrans" cxnId="{52AB418D-CA60-1840-8570-D46239362632}">
      <dgm:prSet/>
      <dgm:spPr/>
      <dgm:t>
        <a:bodyPr/>
        <a:lstStyle/>
        <a:p>
          <a:endParaRPr lang="en-US"/>
        </a:p>
      </dgm:t>
    </dgm:pt>
    <dgm:pt modelId="{A6DC6BF8-9AF0-2D45-BAD6-86B88BDB7D1B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Others: Business Process as a Service (</a:t>
          </a:r>
          <a:r>
            <a:rPr lang="en-US" dirty="0" err="1" smtClean="0">
              <a:solidFill>
                <a:schemeClr val="tx1"/>
              </a:solidFill>
            </a:rPr>
            <a:t>BPaaS</a:t>
          </a:r>
          <a:r>
            <a:rPr lang="en-US" dirty="0" smtClean="0">
              <a:solidFill>
                <a:schemeClr val="tx1"/>
              </a:solidFill>
            </a:rPr>
            <a:t>), etc.</a:t>
          </a:r>
          <a:endParaRPr lang="en-US" dirty="0">
            <a:solidFill>
              <a:schemeClr val="tx1"/>
            </a:solidFill>
          </a:endParaRPr>
        </a:p>
      </dgm:t>
    </dgm:pt>
    <dgm:pt modelId="{F4E9C4B3-EBE0-B341-8B62-33D2A5A8E13F}" type="parTrans" cxnId="{03641EE4-CDD8-9D44-9882-3F438736B8B1}">
      <dgm:prSet/>
      <dgm:spPr/>
      <dgm:t>
        <a:bodyPr/>
        <a:lstStyle/>
        <a:p>
          <a:endParaRPr lang="en-US"/>
        </a:p>
      </dgm:t>
    </dgm:pt>
    <dgm:pt modelId="{F42FCCA3-D0A3-C44C-B96B-787EC45FC6FC}" type="sibTrans" cxnId="{03641EE4-CDD8-9D44-9882-3F438736B8B1}">
      <dgm:prSet/>
      <dgm:spPr/>
      <dgm:t>
        <a:bodyPr/>
        <a:lstStyle/>
        <a:p>
          <a:endParaRPr lang="en-US"/>
        </a:p>
      </dgm:t>
    </dgm:pt>
    <dgm:pt modelId="{C76AE813-F7B0-1948-B8CA-F61F255BA61A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10CCF562-4ECF-824C-B1FF-DE454D9AC8D2}" type="parTrans" cxnId="{9C8AFB3E-0572-6A4F-B5A4-C05A07726A7E}">
      <dgm:prSet/>
      <dgm:spPr/>
      <dgm:t>
        <a:bodyPr/>
        <a:lstStyle/>
        <a:p>
          <a:endParaRPr lang="en-US"/>
        </a:p>
      </dgm:t>
    </dgm:pt>
    <dgm:pt modelId="{340C9F07-CD03-4746-A94D-5B30FD3D4643}" type="sibTrans" cxnId="{9C8AFB3E-0572-6A4F-B5A4-C05A07726A7E}">
      <dgm:prSet/>
      <dgm:spPr/>
      <dgm:t>
        <a:bodyPr/>
        <a:lstStyle/>
        <a:p>
          <a:endParaRPr lang="en-US"/>
        </a:p>
      </dgm:t>
    </dgm:pt>
    <dgm:pt modelId="{91D31B9E-86E9-9849-9556-8570CC48C9A6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04C528F7-2094-A64E-A82C-878E7CB08046}" type="parTrans" cxnId="{F927B843-E7C5-8443-9DFA-291DD8501E2C}">
      <dgm:prSet/>
      <dgm:spPr/>
      <dgm:t>
        <a:bodyPr/>
        <a:lstStyle/>
        <a:p>
          <a:endParaRPr lang="en-US"/>
        </a:p>
      </dgm:t>
    </dgm:pt>
    <dgm:pt modelId="{701CC456-D295-174B-8523-D28BEF76F2C7}" type="sibTrans" cxnId="{F927B843-E7C5-8443-9DFA-291DD8501E2C}">
      <dgm:prSet/>
      <dgm:spPr/>
      <dgm:t>
        <a:bodyPr/>
        <a:lstStyle/>
        <a:p>
          <a:endParaRPr lang="en-US"/>
        </a:p>
      </dgm:t>
    </dgm:pt>
    <dgm:pt modelId="{46ABDEF3-D9CE-534A-B572-88C825C642E2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A978C690-622C-AF46-8E37-CDBB0A5A148B}" type="parTrans" cxnId="{894CB7EB-525C-EC40-8735-15FDF4AA775E}">
      <dgm:prSet/>
      <dgm:spPr/>
      <dgm:t>
        <a:bodyPr/>
        <a:lstStyle/>
        <a:p>
          <a:endParaRPr lang="en-US"/>
        </a:p>
      </dgm:t>
    </dgm:pt>
    <dgm:pt modelId="{B089B0AD-B9FA-4A4F-81A5-CE9282A7C7CF}" type="sibTrans" cxnId="{894CB7EB-525C-EC40-8735-15FDF4AA775E}">
      <dgm:prSet/>
      <dgm:spPr/>
      <dgm:t>
        <a:bodyPr/>
        <a:lstStyle/>
        <a:p>
          <a:endParaRPr lang="en-US"/>
        </a:p>
      </dgm:t>
    </dgm:pt>
    <dgm:pt modelId="{02BC3769-24CD-474F-9DFB-D2EEC9860BF0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Broad network access</a:t>
          </a:r>
          <a:endParaRPr lang="en-US" dirty="0">
            <a:solidFill>
              <a:schemeClr val="tx1"/>
            </a:solidFill>
          </a:endParaRPr>
        </a:p>
      </dgm:t>
    </dgm:pt>
    <dgm:pt modelId="{7CCA7463-D79C-A34C-9064-FFC53DE316CE}" type="parTrans" cxnId="{CCFDFA4D-E74D-1F48-922E-1B57E991B0E0}">
      <dgm:prSet/>
      <dgm:spPr/>
      <dgm:t>
        <a:bodyPr/>
        <a:lstStyle/>
        <a:p>
          <a:endParaRPr lang="en-US"/>
        </a:p>
      </dgm:t>
    </dgm:pt>
    <dgm:pt modelId="{FBDF05B0-A808-8343-B671-7DA31D617612}" type="sibTrans" cxnId="{CCFDFA4D-E74D-1F48-922E-1B57E991B0E0}">
      <dgm:prSet/>
      <dgm:spPr/>
      <dgm:t>
        <a:bodyPr/>
        <a:lstStyle/>
        <a:p>
          <a:endParaRPr lang="en-US"/>
        </a:p>
      </dgm:t>
    </dgm:pt>
    <dgm:pt modelId="{ECF0C10E-44D3-3342-8F40-3A45AF97B8AE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Resource pooling</a:t>
          </a:r>
          <a:endParaRPr lang="en-US" dirty="0">
            <a:solidFill>
              <a:schemeClr val="tx1"/>
            </a:solidFill>
          </a:endParaRPr>
        </a:p>
      </dgm:t>
    </dgm:pt>
    <dgm:pt modelId="{E43DCDC0-22D8-2947-888E-7D7762E68026}" type="parTrans" cxnId="{DAFC1D46-BA99-3F40-815B-9BC15ACCD033}">
      <dgm:prSet/>
      <dgm:spPr/>
      <dgm:t>
        <a:bodyPr/>
        <a:lstStyle/>
        <a:p>
          <a:endParaRPr lang="en-US"/>
        </a:p>
      </dgm:t>
    </dgm:pt>
    <dgm:pt modelId="{F250923E-A277-8E4D-8773-E792D5ED03AC}" type="sibTrans" cxnId="{DAFC1D46-BA99-3F40-815B-9BC15ACCD033}">
      <dgm:prSet/>
      <dgm:spPr/>
      <dgm:t>
        <a:bodyPr/>
        <a:lstStyle/>
        <a:p>
          <a:endParaRPr lang="en-US"/>
        </a:p>
      </dgm:t>
    </dgm:pt>
    <dgm:pt modelId="{2E32F48A-9ACA-5847-AEF1-16B54FD2B131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Rapid elasticity</a:t>
          </a:r>
          <a:endParaRPr lang="en-US" dirty="0">
            <a:solidFill>
              <a:schemeClr val="tx1"/>
            </a:solidFill>
          </a:endParaRPr>
        </a:p>
      </dgm:t>
    </dgm:pt>
    <dgm:pt modelId="{37571B4F-4D35-9141-A0F6-3B9CD19C697B}" type="parTrans" cxnId="{3EC8A20E-8017-E345-B4D3-1CED2DBA496B}">
      <dgm:prSet/>
      <dgm:spPr/>
      <dgm:t>
        <a:bodyPr/>
        <a:lstStyle/>
        <a:p>
          <a:endParaRPr lang="en-US"/>
        </a:p>
      </dgm:t>
    </dgm:pt>
    <dgm:pt modelId="{465CF628-23EE-A341-A4FF-3C5F449D7112}" type="sibTrans" cxnId="{3EC8A20E-8017-E345-B4D3-1CED2DBA496B}">
      <dgm:prSet/>
      <dgm:spPr/>
      <dgm:t>
        <a:bodyPr/>
        <a:lstStyle/>
        <a:p>
          <a:endParaRPr lang="en-US"/>
        </a:p>
      </dgm:t>
    </dgm:pt>
    <dgm:pt modelId="{6F0A962E-F42B-AB41-AD19-8E9A824706E4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Measured service</a:t>
          </a:r>
          <a:endParaRPr lang="en-US" dirty="0">
            <a:solidFill>
              <a:schemeClr val="tx1"/>
            </a:solidFill>
          </a:endParaRPr>
        </a:p>
      </dgm:t>
    </dgm:pt>
    <dgm:pt modelId="{B09E6BF9-B2D8-DA43-BAD9-2643C15708F1}" type="parTrans" cxnId="{767702F8-EBD1-764B-932F-9000040AD6D1}">
      <dgm:prSet/>
      <dgm:spPr/>
      <dgm:t>
        <a:bodyPr/>
        <a:lstStyle/>
        <a:p>
          <a:endParaRPr lang="en-US"/>
        </a:p>
      </dgm:t>
    </dgm:pt>
    <dgm:pt modelId="{A06051FD-567C-C149-B574-E21EDA10A537}" type="sibTrans" cxnId="{767702F8-EBD1-764B-932F-9000040AD6D1}">
      <dgm:prSet/>
      <dgm:spPr/>
      <dgm:t>
        <a:bodyPr/>
        <a:lstStyle/>
        <a:p>
          <a:endParaRPr lang="en-US"/>
        </a:p>
      </dgm:t>
    </dgm:pt>
    <dgm:pt modelId="{4CFCBCD7-682D-764B-BB9F-FBDF8D8FC947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5BD15003-E035-CB41-9E16-8E2AC5662020}" type="parTrans" cxnId="{C94B2F96-21EE-F245-AB36-5C33CFB18EBC}">
      <dgm:prSet/>
      <dgm:spPr/>
      <dgm:t>
        <a:bodyPr/>
        <a:lstStyle/>
        <a:p>
          <a:endParaRPr lang="en-US"/>
        </a:p>
      </dgm:t>
    </dgm:pt>
    <dgm:pt modelId="{8E802A02-562E-2546-A0E8-DD088B68B96E}" type="sibTrans" cxnId="{C94B2F96-21EE-F245-AB36-5C33CFB18EBC}">
      <dgm:prSet/>
      <dgm:spPr/>
      <dgm:t>
        <a:bodyPr/>
        <a:lstStyle/>
        <a:p>
          <a:endParaRPr lang="en-US"/>
        </a:p>
      </dgm:t>
    </dgm:pt>
    <dgm:pt modelId="{116864A8-B03C-9B4B-ADE2-C4B973A47AFC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0B3F35AA-4D63-0F42-BB6C-016C41528174}" type="parTrans" cxnId="{85D3B7F3-CAEE-EE4C-9B4A-CD37476EAC6C}">
      <dgm:prSet/>
      <dgm:spPr/>
      <dgm:t>
        <a:bodyPr/>
        <a:lstStyle/>
        <a:p>
          <a:endParaRPr lang="en-US"/>
        </a:p>
      </dgm:t>
    </dgm:pt>
    <dgm:pt modelId="{176B3DE0-8E9D-AC4E-82EF-5D646DB245ED}" type="sibTrans" cxnId="{85D3B7F3-CAEE-EE4C-9B4A-CD37476EAC6C}">
      <dgm:prSet/>
      <dgm:spPr/>
      <dgm:t>
        <a:bodyPr/>
        <a:lstStyle/>
        <a:p>
          <a:endParaRPr lang="en-US"/>
        </a:p>
      </dgm:t>
    </dgm:pt>
    <dgm:pt modelId="{BC6B0647-1514-374A-9905-26661492239C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DAC5EA14-2FE8-524C-BBB7-4ABC23625ECD}" type="parTrans" cxnId="{CD00574C-1322-FC43-AB69-EB27B0238107}">
      <dgm:prSet/>
      <dgm:spPr/>
      <dgm:t>
        <a:bodyPr/>
        <a:lstStyle/>
        <a:p>
          <a:endParaRPr lang="en-US"/>
        </a:p>
      </dgm:t>
    </dgm:pt>
    <dgm:pt modelId="{9F48BBDF-E4D7-0341-83CA-899D3124DDC9}" type="sibTrans" cxnId="{CD00574C-1322-FC43-AB69-EB27B0238107}">
      <dgm:prSet/>
      <dgm:spPr/>
      <dgm:t>
        <a:bodyPr/>
        <a:lstStyle/>
        <a:p>
          <a:endParaRPr lang="en-US"/>
        </a:p>
      </dgm:t>
    </dgm:pt>
    <dgm:pt modelId="{A341C1E0-2384-AA48-A338-EB05D457E830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E0725597-9472-8F4B-8389-002A5431728D}" type="parTrans" cxnId="{7EBABFD0-E842-2D46-9D21-89E918AA992F}">
      <dgm:prSet/>
      <dgm:spPr/>
      <dgm:t>
        <a:bodyPr/>
        <a:lstStyle/>
        <a:p>
          <a:endParaRPr lang="en-US"/>
        </a:p>
      </dgm:t>
    </dgm:pt>
    <dgm:pt modelId="{0C63D573-A9D4-3542-9F45-6CAFE3CF9683}" type="sibTrans" cxnId="{7EBABFD0-E842-2D46-9D21-89E918AA992F}">
      <dgm:prSet/>
      <dgm:spPr/>
      <dgm:t>
        <a:bodyPr/>
        <a:lstStyle/>
        <a:p>
          <a:endParaRPr lang="en-US"/>
        </a:p>
      </dgm:t>
    </dgm:pt>
    <dgm:pt modelId="{6EC290EC-8F3F-B14F-B609-7CE5579D2CA6}">
      <dgm:prSet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en-US" b="0" i="0" cap="none" dirty="0" smtClean="0">
              <a:solidFill>
                <a:schemeClr val="tx1"/>
              </a:solidFill>
            </a:rPr>
            <a:t> Cloud Infrastructure Provider (CIP)</a:t>
          </a:r>
          <a:endParaRPr lang="en-US" b="0" i="0" cap="none" dirty="0">
            <a:solidFill>
              <a:schemeClr val="tx1"/>
            </a:solidFill>
          </a:endParaRPr>
        </a:p>
      </dgm:t>
    </dgm:pt>
    <dgm:pt modelId="{1448B834-96C6-B246-8E6A-6380802F24A4}" type="parTrans" cxnId="{1B068A70-1F05-8A42-B28D-AB39568098BC}">
      <dgm:prSet/>
      <dgm:spPr/>
      <dgm:t>
        <a:bodyPr/>
        <a:lstStyle/>
        <a:p>
          <a:endParaRPr lang="en-US"/>
        </a:p>
      </dgm:t>
    </dgm:pt>
    <dgm:pt modelId="{D91AD64A-97D5-CD46-A5DC-BFBFB3FE22E1}" type="sibTrans" cxnId="{1B068A70-1F05-8A42-B28D-AB39568098BC}">
      <dgm:prSet/>
      <dgm:spPr/>
      <dgm:t>
        <a:bodyPr/>
        <a:lstStyle/>
        <a:p>
          <a:endParaRPr lang="en-US"/>
        </a:p>
      </dgm:t>
    </dgm:pt>
    <dgm:pt modelId="{6AE219C3-FC31-D443-8F23-C86D879A0F9B}">
      <dgm:prSet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endParaRPr lang="en-US" b="0" i="0" cap="none" dirty="0">
            <a:solidFill>
              <a:schemeClr val="tx1"/>
            </a:solidFill>
          </a:endParaRPr>
        </a:p>
      </dgm:t>
    </dgm:pt>
    <dgm:pt modelId="{47556D16-28B0-1848-917F-00F9916F80EB}" type="parTrans" cxnId="{297092D8-D101-4448-BED7-7FE68C4C33D8}">
      <dgm:prSet/>
      <dgm:spPr/>
      <dgm:t>
        <a:bodyPr/>
        <a:lstStyle/>
        <a:p>
          <a:endParaRPr lang="en-US"/>
        </a:p>
      </dgm:t>
    </dgm:pt>
    <dgm:pt modelId="{3541130A-55DA-6446-8763-5F49C66BE98F}" type="sibTrans" cxnId="{297092D8-D101-4448-BED7-7FE68C4C33D8}">
      <dgm:prSet/>
      <dgm:spPr/>
      <dgm:t>
        <a:bodyPr/>
        <a:lstStyle/>
        <a:p>
          <a:endParaRPr lang="en-US"/>
        </a:p>
      </dgm:t>
    </dgm:pt>
    <dgm:pt modelId="{DA0262F1-38EE-9640-B08A-FE928800A38D}">
      <dgm:prSet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en-US" b="0" i="0" cap="none" dirty="0" smtClean="0">
              <a:solidFill>
                <a:schemeClr val="tx1"/>
              </a:solidFill>
            </a:rPr>
            <a:t> Cloud Service Provider (CSP)</a:t>
          </a:r>
          <a:endParaRPr lang="en-US" b="0" i="0" cap="none" dirty="0">
            <a:solidFill>
              <a:schemeClr val="tx1"/>
            </a:solidFill>
          </a:endParaRPr>
        </a:p>
      </dgm:t>
    </dgm:pt>
    <dgm:pt modelId="{F060CDFB-1192-7349-9262-861E275D2C7A}" type="parTrans" cxnId="{DC76A0AF-32C2-7A46-AFC5-5DF85A48C5E4}">
      <dgm:prSet/>
      <dgm:spPr/>
      <dgm:t>
        <a:bodyPr/>
        <a:lstStyle/>
        <a:p>
          <a:endParaRPr lang="en-US"/>
        </a:p>
      </dgm:t>
    </dgm:pt>
    <dgm:pt modelId="{096749D4-CE27-EE46-AFF6-7B78A58D98E1}" type="sibTrans" cxnId="{DC76A0AF-32C2-7A46-AFC5-5DF85A48C5E4}">
      <dgm:prSet/>
      <dgm:spPr/>
      <dgm:t>
        <a:bodyPr/>
        <a:lstStyle/>
        <a:p>
          <a:endParaRPr lang="en-US"/>
        </a:p>
      </dgm:t>
    </dgm:pt>
    <dgm:pt modelId="{B5F6702A-F19D-0C4C-A072-F6803FC1EE69}">
      <dgm:prSet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endParaRPr lang="en-US" b="0" i="0" cap="none" dirty="0">
            <a:solidFill>
              <a:schemeClr val="tx1"/>
            </a:solidFill>
          </a:endParaRPr>
        </a:p>
      </dgm:t>
    </dgm:pt>
    <dgm:pt modelId="{35EEA3B0-24A6-5447-A454-EDA40DB94440}" type="parTrans" cxnId="{78384E07-3F11-8445-BBFF-B3C2C5592D98}">
      <dgm:prSet/>
      <dgm:spPr/>
      <dgm:t>
        <a:bodyPr/>
        <a:lstStyle/>
        <a:p>
          <a:endParaRPr lang="en-US"/>
        </a:p>
      </dgm:t>
    </dgm:pt>
    <dgm:pt modelId="{B18C2F3B-0A89-CE43-9A20-8CF37946B5E3}" type="sibTrans" cxnId="{78384E07-3F11-8445-BBFF-B3C2C5592D98}">
      <dgm:prSet/>
      <dgm:spPr/>
      <dgm:t>
        <a:bodyPr/>
        <a:lstStyle/>
        <a:p>
          <a:endParaRPr lang="en-US"/>
        </a:p>
      </dgm:t>
    </dgm:pt>
    <dgm:pt modelId="{5988FC2D-AE54-0745-85B6-B8F5C324DB32}">
      <dgm:prSet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en-US" b="0" i="0" cap="none" dirty="0" smtClean="0">
              <a:solidFill>
                <a:schemeClr val="tx1"/>
              </a:solidFill>
            </a:rPr>
            <a:t> Communications Provider</a:t>
          </a:r>
          <a:endParaRPr lang="en-US" b="0" i="0" cap="none" dirty="0">
            <a:solidFill>
              <a:schemeClr val="tx1"/>
            </a:solidFill>
          </a:endParaRPr>
        </a:p>
      </dgm:t>
    </dgm:pt>
    <dgm:pt modelId="{F6AE3BE5-E8F7-414C-815D-1937EB2EA174}" type="parTrans" cxnId="{BC7B9E70-5904-1840-A4F2-86B3EA52E066}">
      <dgm:prSet/>
      <dgm:spPr/>
      <dgm:t>
        <a:bodyPr/>
        <a:lstStyle/>
        <a:p>
          <a:endParaRPr lang="en-US"/>
        </a:p>
      </dgm:t>
    </dgm:pt>
    <dgm:pt modelId="{D7F5C780-1D5C-7D4A-8221-12888121C3C7}" type="sibTrans" cxnId="{BC7B9E70-5904-1840-A4F2-86B3EA52E066}">
      <dgm:prSet/>
      <dgm:spPr/>
      <dgm:t>
        <a:bodyPr/>
        <a:lstStyle/>
        <a:p>
          <a:endParaRPr lang="en-US"/>
        </a:p>
      </dgm:t>
    </dgm:pt>
    <dgm:pt modelId="{3E7D6672-C80F-C245-BF27-6E2DF8768FE8}">
      <dgm:prSet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endParaRPr lang="en-US" b="0" i="0" cap="none" dirty="0">
            <a:solidFill>
              <a:schemeClr val="tx1"/>
            </a:solidFill>
          </a:endParaRPr>
        </a:p>
      </dgm:t>
    </dgm:pt>
    <dgm:pt modelId="{0128284D-3C34-3F4F-A0FC-466E6D2E258C}" type="parTrans" cxnId="{C6287083-EEED-BD43-8383-178D9F3AFE2C}">
      <dgm:prSet/>
      <dgm:spPr/>
      <dgm:t>
        <a:bodyPr/>
        <a:lstStyle/>
        <a:p>
          <a:endParaRPr lang="en-US"/>
        </a:p>
      </dgm:t>
    </dgm:pt>
    <dgm:pt modelId="{77F823CF-73F7-0745-B2BF-1F4CCC13DCEA}" type="sibTrans" cxnId="{C6287083-EEED-BD43-8383-178D9F3AFE2C}">
      <dgm:prSet/>
      <dgm:spPr/>
      <dgm:t>
        <a:bodyPr/>
        <a:lstStyle/>
        <a:p>
          <a:endParaRPr lang="en-US"/>
        </a:p>
      </dgm:t>
    </dgm:pt>
    <dgm:pt modelId="{139C2E57-6B5B-FA4C-B1FD-A9A6CE448915}">
      <dgm:prSet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en-US" b="0" i="0" cap="none" dirty="0" smtClean="0">
              <a:solidFill>
                <a:schemeClr val="tx1"/>
              </a:solidFill>
            </a:rPr>
            <a:t> Consumer/Subscriber</a:t>
          </a:r>
          <a:endParaRPr lang="en-US" b="0" i="0" cap="none" dirty="0">
            <a:solidFill>
              <a:schemeClr val="tx1"/>
            </a:solidFill>
          </a:endParaRPr>
        </a:p>
      </dgm:t>
    </dgm:pt>
    <dgm:pt modelId="{5595D7EE-8FC4-3041-B117-B2A036E4B132}" type="parTrans" cxnId="{81666381-58D6-EB45-B97E-838F768482D9}">
      <dgm:prSet/>
      <dgm:spPr/>
      <dgm:t>
        <a:bodyPr/>
        <a:lstStyle/>
        <a:p>
          <a:endParaRPr lang="en-US"/>
        </a:p>
      </dgm:t>
    </dgm:pt>
    <dgm:pt modelId="{15EA5722-D1F4-174F-83C5-585F037AB0D2}" type="sibTrans" cxnId="{81666381-58D6-EB45-B97E-838F768482D9}">
      <dgm:prSet/>
      <dgm:spPr/>
      <dgm:t>
        <a:bodyPr/>
        <a:lstStyle/>
        <a:p>
          <a:endParaRPr lang="en-US"/>
        </a:p>
      </dgm:t>
    </dgm:pt>
    <dgm:pt modelId="{D63B5BCA-729D-974F-BD38-4284CBCE313C}">
      <dgm:prSet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endParaRPr lang="en-US" b="0" i="0" cap="none" dirty="0">
            <a:solidFill>
              <a:schemeClr val="tx1"/>
            </a:solidFill>
          </a:endParaRPr>
        </a:p>
      </dgm:t>
    </dgm:pt>
    <dgm:pt modelId="{AA66425E-9D61-9C45-B982-5D4842D7FA8A}" type="parTrans" cxnId="{AEFBF8FC-0227-E644-9A94-46D3CAE8EDE1}">
      <dgm:prSet/>
      <dgm:spPr/>
      <dgm:t>
        <a:bodyPr/>
        <a:lstStyle/>
        <a:p>
          <a:endParaRPr lang="en-US"/>
        </a:p>
      </dgm:t>
    </dgm:pt>
    <dgm:pt modelId="{FE1C6FF0-3BF1-5F4C-894E-47D6687DB887}" type="sibTrans" cxnId="{AEFBF8FC-0227-E644-9A94-46D3CAE8EDE1}">
      <dgm:prSet/>
      <dgm:spPr/>
      <dgm:t>
        <a:bodyPr/>
        <a:lstStyle/>
        <a:p>
          <a:endParaRPr lang="en-US"/>
        </a:p>
      </dgm:t>
    </dgm:pt>
    <dgm:pt modelId="{5326C0B7-26DA-1B4C-AA6C-F0E7183188EA}">
      <dgm:prSet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en-US" b="0" i="0" cap="none" dirty="0" smtClean="0">
              <a:solidFill>
                <a:schemeClr val="tx1"/>
              </a:solidFill>
            </a:rPr>
            <a:t> Third Party</a:t>
          </a:r>
          <a:endParaRPr lang="en-US" b="0" i="0" cap="none" dirty="0">
            <a:solidFill>
              <a:schemeClr val="tx1"/>
            </a:solidFill>
          </a:endParaRPr>
        </a:p>
      </dgm:t>
    </dgm:pt>
    <dgm:pt modelId="{D094C5CE-3494-164D-9C82-FC928D73F2BA}" type="parTrans" cxnId="{A2F1311D-656D-704B-9777-EE0A7F751339}">
      <dgm:prSet/>
      <dgm:spPr/>
      <dgm:t>
        <a:bodyPr/>
        <a:lstStyle/>
        <a:p>
          <a:endParaRPr lang="en-US"/>
        </a:p>
      </dgm:t>
    </dgm:pt>
    <dgm:pt modelId="{13E266A5-7155-1D46-BF00-6389A34F3B4F}" type="sibTrans" cxnId="{A2F1311D-656D-704B-9777-EE0A7F751339}">
      <dgm:prSet/>
      <dgm:spPr/>
      <dgm:t>
        <a:bodyPr/>
        <a:lstStyle/>
        <a:p>
          <a:endParaRPr lang="en-US"/>
        </a:p>
      </dgm:t>
    </dgm:pt>
    <dgm:pt modelId="{82E22A80-E4E4-5A4C-9C76-DF10C59956C4}">
      <dgm:prSet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endParaRPr lang="en-US" b="0" i="0" cap="none" dirty="0">
            <a:solidFill>
              <a:schemeClr val="tx1"/>
            </a:solidFill>
          </a:endParaRPr>
        </a:p>
      </dgm:t>
    </dgm:pt>
    <dgm:pt modelId="{DAEBB6CA-9EF3-7A46-8FC7-EA5B015BBF7F}" type="parTrans" cxnId="{E1D08C45-CAB2-1640-A103-2A2D59362FEF}">
      <dgm:prSet/>
      <dgm:spPr/>
      <dgm:t>
        <a:bodyPr/>
        <a:lstStyle/>
        <a:p>
          <a:endParaRPr lang="en-US"/>
        </a:p>
      </dgm:t>
    </dgm:pt>
    <dgm:pt modelId="{04027AA8-8F43-EA42-8746-858126749CED}" type="sibTrans" cxnId="{E1D08C45-CAB2-1640-A103-2A2D59362FEF}">
      <dgm:prSet/>
      <dgm:spPr/>
      <dgm:t>
        <a:bodyPr/>
        <a:lstStyle/>
        <a:p>
          <a:endParaRPr lang="en-US"/>
        </a:p>
      </dgm:t>
    </dgm:pt>
    <dgm:pt modelId="{1EC9CCA0-05B0-FD49-AA09-BA2D23A84419}">
      <dgm:prSet/>
      <dgm:spPr/>
      <dgm:t>
        <a:bodyPr/>
        <a:lstStyle/>
        <a:p>
          <a:r>
            <a:rPr lang="en-US" b="0" i="0" cap="none" dirty="0" smtClean="0">
              <a:solidFill>
                <a:schemeClr val="tx1"/>
              </a:solidFill>
            </a:rPr>
            <a:t> Government</a:t>
          </a:r>
          <a:endParaRPr lang="en-US" dirty="0"/>
        </a:p>
      </dgm:t>
    </dgm:pt>
    <dgm:pt modelId="{3BE242E0-4F06-534A-A69D-21D382F628E1}" type="parTrans" cxnId="{6C55A130-D18A-6F44-9227-FD643A5F2636}">
      <dgm:prSet/>
      <dgm:spPr/>
      <dgm:t>
        <a:bodyPr/>
        <a:lstStyle/>
        <a:p>
          <a:endParaRPr lang="en-US"/>
        </a:p>
      </dgm:t>
    </dgm:pt>
    <dgm:pt modelId="{9266957C-74FF-8449-8EBC-276550497EA0}" type="sibTrans" cxnId="{6C55A130-D18A-6F44-9227-FD643A5F2636}">
      <dgm:prSet/>
      <dgm:spPr/>
      <dgm:t>
        <a:bodyPr/>
        <a:lstStyle/>
        <a:p>
          <a:endParaRPr lang="en-US"/>
        </a:p>
      </dgm:t>
    </dgm:pt>
    <dgm:pt modelId="{D0C4FA5B-6977-3048-A27B-345696A14B13}">
      <dgm:prSet/>
      <dgm:spPr/>
      <dgm:t>
        <a:bodyPr/>
        <a:lstStyle/>
        <a:p>
          <a:r>
            <a:rPr lang="en-US" b="1" i="0" cap="small" smtClean="0">
              <a:solidFill>
                <a:schemeClr val="bg1"/>
              </a:solidFill>
            </a:rPr>
            <a:t>Service </a:t>
          </a:r>
          <a:r>
            <a:rPr lang="en-US" b="1" i="0" cap="small" dirty="0" smtClean="0">
              <a:solidFill>
                <a:schemeClr val="bg1"/>
              </a:solidFill>
            </a:rPr>
            <a:t>Models</a:t>
          </a:r>
          <a:endParaRPr lang="en-US"/>
        </a:p>
      </dgm:t>
    </dgm:pt>
    <dgm:pt modelId="{279CDD28-3A9C-E74F-9D0E-EE4A4B69B325}" type="parTrans" cxnId="{58F19B7F-8514-7541-8764-41D5730849D0}">
      <dgm:prSet/>
      <dgm:spPr/>
      <dgm:t>
        <a:bodyPr/>
        <a:lstStyle/>
        <a:p>
          <a:endParaRPr lang="en-US"/>
        </a:p>
      </dgm:t>
    </dgm:pt>
    <dgm:pt modelId="{6A051AC5-CA67-954E-BA88-4780D138AA96}" type="sibTrans" cxnId="{58F19B7F-8514-7541-8764-41D5730849D0}">
      <dgm:prSet/>
      <dgm:spPr/>
      <dgm:t>
        <a:bodyPr/>
        <a:lstStyle/>
        <a:p>
          <a:endParaRPr lang="en-US"/>
        </a:p>
      </dgm:t>
    </dgm:pt>
    <dgm:pt modelId="{94EE9920-890D-7145-85A9-DC399C9191F0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Private cloud</a:t>
          </a:r>
          <a:endParaRPr lang="en-US" dirty="0">
            <a:solidFill>
              <a:schemeClr val="tx1"/>
            </a:solidFill>
          </a:endParaRPr>
        </a:p>
      </dgm:t>
    </dgm:pt>
    <dgm:pt modelId="{AE371316-F64C-DC47-B7AB-D504E40CEBBA}" type="parTrans" cxnId="{A7E4D547-3FAC-4B46-8EBC-A1CCF3172316}">
      <dgm:prSet/>
      <dgm:spPr/>
      <dgm:t>
        <a:bodyPr/>
        <a:lstStyle/>
        <a:p>
          <a:endParaRPr lang="en-US"/>
        </a:p>
      </dgm:t>
    </dgm:pt>
    <dgm:pt modelId="{F1825417-1851-FB4C-A666-4FA5843D1706}" type="sibTrans" cxnId="{A7E4D547-3FAC-4B46-8EBC-A1CCF3172316}">
      <dgm:prSet/>
      <dgm:spPr/>
      <dgm:t>
        <a:bodyPr/>
        <a:lstStyle/>
        <a:p>
          <a:endParaRPr lang="en-US"/>
        </a:p>
      </dgm:t>
    </dgm:pt>
    <dgm:pt modelId="{99BB60AF-5F59-2047-820A-6FD7A41F58CF}">
      <dgm:prSet/>
      <dgm:spPr/>
      <dgm:t>
        <a:bodyPr/>
        <a:lstStyle/>
        <a:p>
          <a:pPr rtl="0"/>
          <a:endParaRPr lang="en-US" dirty="0">
            <a:solidFill>
              <a:schemeClr val="tx1"/>
            </a:solidFill>
          </a:endParaRPr>
        </a:p>
      </dgm:t>
    </dgm:pt>
    <dgm:pt modelId="{1FBAB8EC-E32C-FD42-B3A2-AA375304B258}" type="parTrans" cxnId="{26895D23-C53D-2744-8FC6-E17155D9F4E5}">
      <dgm:prSet/>
      <dgm:spPr/>
      <dgm:t>
        <a:bodyPr/>
        <a:lstStyle/>
        <a:p>
          <a:endParaRPr lang="en-US"/>
        </a:p>
      </dgm:t>
    </dgm:pt>
    <dgm:pt modelId="{25DAEC22-3EFF-2740-A045-1F5FAFCAAE44}" type="sibTrans" cxnId="{26895D23-C53D-2744-8FC6-E17155D9F4E5}">
      <dgm:prSet/>
      <dgm:spPr/>
      <dgm:t>
        <a:bodyPr/>
        <a:lstStyle/>
        <a:p>
          <a:endParaRPr lang="en-US"/>
        </a:p>
      </dgm:t>
    </dgm:pt>
    <dgm:pt modelId="{066D3ADD-57D7-6946-B519-999910E0AEFB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Community cloud  (e.g., “compliant cloud”)</a:t>
          </a:r>
          <a:endParaRPr lang="en-US" dirty="0">
            <a:solidFill>
              <a:schemeClr val="tx1"/>
            </a:solidFill>
          </a:endParaRPr>
        </a:p>
      </dgm:t>
    </dgm:pt>
    <dgm:pt modelId="{1A96A506-3822-CD43-8B45-4B7E15143A09}" type="parTrans" cxnId="{1208E5F0-BEEF-A746-9B6F-B737651F32D8}">
      <dgm:prSet/>
      <dgm:spPr/>
      <dgm:t>
        <a:bodyPr/>
        <a:lstStyle/>
        <a:p>
          <a:endParaRPr lang="en-US"/>
        </a:p>
      </dgm:t>
    </dgm:pt>
    <dgm:pt modelId="{D2AAFC86-C396-1F48-9889-EA8734EAB2E9}" type="sibTrans" cxnId="{1208E5F0-BEEF-A746-9B6F-B737651F32D8}">
      <dgm:prSet/>
      <dgm:spPr/>
      <dgm:t>
        <a:bodyPr/>
        <a:lstStyle/>
        <a:p>
          <a:endParaRPr lang="en-US"/>
        </a:p>
      </dgm:t>
    </dgm:pt>
    <dgm:pt modelId="{1A0470E6-34E3-FA4A-8E3D-B4E0AE4859B5}">
      <dgm:prSet/>
      <dgm:spPr/>
      <dgm:t>
        <a:bodyPr/>
        <a:lstStyle/>
        <a:p>
          <a:pPr rtl="0"/>
          <a:endParaRPr lang="en-US" dirty="0">
            <a:solidFill>
              <a:schemeClr val="tx1"/>
            </a:solidFill>
          </a:endParaRPr>
        </a:p>
      </dgm:t>
    </dgm:pt>
    <dgm:pt modelId="{C78FD12E-7AE9-8A40-A15E-AA655014BF45}" type="parTrans" cxnId="{DCDDD719-EE41-0E4D-958C-421C0361CD01}">
      <dgm:prSet/>
      <dgm:spPr/>
      <dgm:t>
        <a:bodyPr/>
        <a:lstStyle/>
        <a:p>
          <a:endParaRPr lang="en-US"/>
        </a:p>
      </dgm:t>
    </dgm:pt>
    <dgm:pt modelId="{F62242E1-4002-D345-AD30-454995A9AA5C}" type="sibTrans" cxnId="{DCDDD719-EE41-0E4D-958C-421C0361CD01}">
      <dgm:prSet/>
      <dgm:spPr/>
      <dgm:t>
        <a:bodyPr/>
        <a:lstStyle/>
        <a:p>
          <a:endParaRPr lang="en-US"/>
        </a:p>
      </dgm:t>
    </dgm:pt>
    <dgm:pt modelId="{16B9139C-6299-8343-B27B-FB030EC63E56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Hybrid cloud</a:t>
          </a:r>
          <a:endParaRPr lang="en-US" dirty="0">
            <a:solidFill>
              <a:schemeClr val="tx1"/>
            </a:solidFill>
          </a:endParaRPr>
        </a:p>
      </dgm:t>
    </dgm:pt>
    <dgm:pt modelId="{71339BA1-A835-6F47-A495-B1AAB2D282C7}" type="parTrans" cxnId="{AF0D0BCC-5348-D04B-B5A0-39D718D3BBA7}">
      <dgm:prSet/>
      <dgm:spPr/>
      <dgm:t>
        <a:bodyPr/>
        <a:lstStyle/>
        <a:p>
          <a:endParaRPr lang="en-US"/>
        </a:p>
      </dgm:t>
    </dgm:pt>
    <dgm:pt modelId="{A89DD047-7852-C743-A648-B60491B3E718}" type="sibTrans" cxnId="{AF0D0BCC-5348-D04B-B5A0-39D718D3BBA7}">
      <dgm:prSet/>
      <dgm:spPr/>
      <dgm:t>
        <a:bodyPr/>
        <a:lstStyle/>
        <a:p>
          <a:endParaRPr lang="en-US"/>
        </a:p>
      </dgm:t>
    </dgm:pt>
    <dgm:pt modelId="{6D8DA1D4-B293-9D43-8929-91BE8CB44378}">
      <dgm:prSet/>
      <dgm:spPr/>
      <dgm:t>
        <a:bodyPr/>
        <a:lstStyle/>
        <a:p>
          <a:pPr rtl="0"/>
          <a:endParaRPr lang="en-US" dirty="0">
            <a:solidFill>
              <a:schemeClr val="tx1"/>
            </a:solidFill>
          </a:endParaRPr>
        </a:p>
      </dgm:t>
    </dgm:pt>
    <dgm:pt modelId="{B26CC4A6-217D-374E-8F66-19B797137A13}" type="parTrans" cxnId="{C5457B90-3AB8-7C4C-A0A1-FBF386D0E6AA}">
      <dgm:prSet/>
      <dgm:spPr/>
      <dgm:t>
        <a:bodyPr/>
        <a:lstStyle/>
        <a:p>
          <a:endParaRPr lang="en-US"/>
        </a:p>
      </dgm:t>
    </dgm:pt>
    <dgm:pt modelId="{362E0383-7A23-CD41-B26E-DEFF27978DB6}" type="sibTrans" cxnId="{C5457B90-3AB8-7C4C-A0A1-FBF386D0E6AA}">
      <dgm:prSet/>
      <dgm:spPr/>
      <dgm:t>
        <a:bodyPr/>
        <a:lstStyle/>
        <a:p>
          <a:endParaRPr lang="en-US"/>
        </a:p>
      </dgm:t>
    </dgm:pt>
    <dgm:pt modelId="{3723476E-E3F2-6240-B0AA-820A5766B378}" type="pres">
      <dgm:prSet presAssocID="{F57A7D22-AB76-444B-8B49-4A21F905CF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0A1951-0DD9-E345-A469-60A0C249B527}" type="pres">
      <dgm:prSet presAssocID="{58800C80-BE9E-3045-AD36-88A715A3631B}" presName="composite" presStyleCnt="0"/>
      <dgm:spPr/>
    </dgm:pt>
    <dgm:pt modelId="{63EE3654-4157-F649-8954-6F7601D026ED}" type="pres">
      <dgm:prSet presAssocID="{58800C80-BE9E-3045-AD36-88A715A3631B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92C64-C401-D846-A747-F78D5C66D9AF}" type="pres">
      <dgm:prSet presAssocID="{58800C80-BE9E-3045-AD36-88A715A3631B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8F303-0901-934B-A1E8-F8EA6F6BE255}" type="pres">
      <dgm:prSet presAssocID="{0BE17B0C-DFC0-E44D-997A-F9FA78A2F3D8}" presName="space" presStyleCnt="0"/>
      <dgm:spPr/>
    </dgm:pt>
    <dgm:pt modelId="{C1D39F09-8DFB-3041-A8DE-57FBCCF4C6DD}" type="pres">
      <dgm:prSet presAssocID="{6A0B7720-D74F-024A-B3FD-8575279B1967}" presName="composite" presStyleCnt="0"/>
      <dgm:spPr/>
    </dgm:pt>
    <dgm:pt modelId="{5BB5489A-86FB-634F-8308-7929B821EEB9}" type="pres">
      <dgm:prSet presAssocID="{6A0B7720-D74F-024A-B3FD-8575279B1967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03A36-0982-1343-A0DF-08F4A7470E3A}" type="pres">
      <dgm:prSet presAssocID="{6A0B7720-D74F-024A-B3FD-8575279B1967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A0C395-5DEE-D148-8449-CC2B8E25B56F}" type="pres">
      <dgm:prSet presAssocID="{341EFC79-6771-3A4D-85B6-AF3E4647F0C3}" presName="space" presStyleCnt="0"/>
      <dgm:spPr/>
    </dgm:pt>
    <dgm:pt modelId="{5F0356E6-C852-3148-AAD9-EF1B02EFD83F}" type="pres">
      <dgm:prSet presAssocID="{D0C4FA5B-6977-3048-A27B-345696A14B13}" presName="composite" presStyleCnt="0"/>
      <dgm:spPr/>
    </dgm:pt>
    <dgm:pt modelId="{07A873FC-17C4-A241-8780-D2B32C4C7D27}" type="pres">
      <dgm:prSet presAssocID="{D0C4FA5B-6977-3048-A27B-345696A14B13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567E9-3290-3745-A75D-BAB5748C4F88}" type="pres">
      <dgm:prSet presAssocID="{D0C4FA5B-6977-3048-A27B-345696A14B13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6E781-07E7-C242-97B2-BFBC5FDAF0AE}" type="pres">
      <dgm:prSet presAssocID="{6A051AC5-CA67-954E-BA88-4780D138AA96}" presName="space" presStyleCnt="0"/>
      <dgm:spPr/>
    </dgm:pt>
    <dgm:pt modelId="{3DFF05AB-1398-8443-817B-47ED518CB110}" type="pres">
      <dgm:prSet presAssocID="{B29019B6-1EC8-524A-9EBA-92037A7B32A8}" presName="composite" presStyleCnt="0"/>
      <dgm:spPr/>
    </dgm:pt>
    <dgm:pt modelId="{D348651C-0D4A-4F44-BCF5-ADB39C5DC9DC}" type="pres">
      <dgm:prSet presAssocID="{B29019B6-1EC8-524A-9EBA-92037A7B32A8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0A067-2059-494A-ACE5-5EC9B9335734}" type="pres">
      <dgm:prSet presAssocID="{B29019B6-1EC8-524A-9EBA-92037A7B32A8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76A0AF-32C2-7A46-AFC5-5DF85A48C5E4}" srcId="{6A0B7720-D74F-024A-B3FD-8575279B1967}" destId="{DA0262F1-38EE-9640-B08A-FE928800A38D}" srcOrd="2" destOrd="0" parTransId="{F060CDFB-1192-7349-9262-861E275D2C7A}" sibTransId="{096749D4-CE27-EE46-AFF6-7B78A58D98E1}"/>
    <dgm:cxn modelId="{58F19B7F-8514-7541-8764-41D5730849D0}" srcId="{F57A7D22-AB76-444B-8B49-4A21F905CF3A}" destId="{D0C4FA5B-6977-3048-A27B-345696A14B13}" srcOrd="2" destOrd="0" parTransId="{279CDD28-3A9C-E74F-9D0E-EE4A4B69B325}" sibTransId="{6A051AC5-CA67-954E-BA88-4780D138AA96}"/>
    <dgm:cxn modelId="{610A1B30-5A56-DB41-AC8B-6866B575B294}" srcId="{F57A7D22-AB76-444B-8B49-4A21F905CF3A}" destId="{6A0B7720-D74F-024A-B3FD-8575279B1967}" srcOrd="1" destOrd="0" parTransId="{6913D82E-7C9E-C645-BECD-4866DC05B88D}" sibTransId="{341EFC79-6771-3A4D-85B6-AF3E4647F0C3}"/>
    <dgm:cxn modelId="{C6287083-EEED-BD43-8383-178D9F3AFE2C}" srcId="{6A0B7720-D74F-024A-B3FD-8575279B1967}" destId="{3E7D6672-C80F-C245-BF27-6E2DF8768FE8}" srcOrd="5" destOrd="0" parTransId="{0128284D-3C34-3F4F-A0FC-466E6D2E258C}" sibTransId="{77F823CF-73F7-0745-B2BF-1F4CCC13DCEA}"/>
    <dgm:cxn modelId="{00D59068-E001-4A4E-9B1D-12DE41271B32}" type="presOf" srcId="{D0C4FA5B-6977-3048-A27B-345696A14B13}" destId="{07A873FC-17C4-A241-8780-D2B32C4C7D27}" srcOrd="0" destOrd="0" presId="urn:microsoft.com/office/officeart/2005/8/layout/hList1"/>
    <dgm:cxn modelId="{EF7CA386-32EE-8F4A-BC50-BAD7A1AD672B}" type="presOf" srcId="{6AE219C3-FC31-D443-8F23-C86D879A0F9B}" destId="{38003A36-0982-1343-A0DF-08F4A7470E3A}" srcOrd="0" destOrd="1" presId="urn:microsoft.com/office/officeart/2005/8/layout/hList1"/>
    <dgm:cxn modelId="{D4CA9B10-7260-7E43-A852-75456BF81131}" type="presOf" srcId="{6D8DA1D4-B293-9D43-8929-91BE8CB44378}" destId="{E530A067-2059-494A-ACE5-5EC9B9335734}" srcOrd="0" destOrd="5" presId="urn:microsoft.com/office/officeart/2005/8/layout/hList1"/>
    <dgm:cxn modelId="{D124A022-D7D2-F54C-8E98-9D078CACC469}" type="presOf" srcId="{25A47081-57DF-D940-99A7-7F9CA8BD586E}" destId="{D3E567E9-3290-3745-A75D-BAB5748C4F88}" srcOrd="0" destOrd="4" presId="urn:microsoft.com/office/officeart/2005/8/layout/hList1"/>
    <dgm:cxn modelId="{061C760F-1925-1143-8A1C-63D4FE63CBE3}" type="presOf" srcId="{5988FC2D-AE54-0745-85B6-B8F5C324DB32}" destId="{38003A36-0982-1343-A0DF-08F4A7470E3A}" srcOrd="0" destOrd="4" presId="urn:microsoft.com/office/officeart/2005/8/layout/hList1"/>
    <dgm:cxn modelId="{1BF763AE-0189-0542-93F7-89A1158ADB91}" type="presOf" srcId="{066D3ADD-57D7-6946-B519-999910E0AEFB}" destId="{E530A067-2059-494A-ACE5-5EC9B9335734}" srcOrd="0" destOrd="4" presId="urn:microsoft.com/office/officeart/2005/8/layout/hList1"/>
    <dgm:cxn modelId="{06CCB0EA-B94E-9046-BAF6-50714DD3CDE4}" type="presOf" srcId="{A52160BE-C89F-804E-8D9A-B486859A34EB}" destId="{D3E567E9-3290-3745-A75D-BAB5748C4F88}" srcOrd="0" destOrd="0" presId="urn:microsoft.com/office/officeart/2005/8/layout/hList1"/>
    <dgm:cxn modelId="{40E0FBF2-1035-7E41-BDD1-881CF76D1004}" type="presOf" srcId="{A341C1E0-2384-AA48-A338-EB05D457E830}" destId="{FC092C64-C401-D846-A747-F78D5C66D9AF}" srcOrd="0" destOrd="7" presId="urn:microsoft.com/office/officeart/2005/8/layout/hList1"/>
    <dgm:cxn modelId="{BD2E6D30-3F40-1F49-8181-0E7C2BEC34BF}" type="presOf" srcId="{1EC9CCA0-05B0-FD49-AA09-BA2D23A84419}" destId="{38003A36-0982-1343-A0DF-08F4A7470E3A}" srcOrd="0" destOrd="10" presId="urn:microsoft.com/office/officeart/2005/8/layout/hList1"/>
    <dgm:cxn modelId="{2FCD0779-6F9F-3243-B1FA-02BE58494EBB}" type="presOf" srcId="{94EE9920-890D-7145-85A9-DC399C9191F0}" destId="{E530A067-2059-494A-ACE5-5EC9B9335734}" srcOrd="0" destOrd="2" presId="urn:microsoft.com/office/officeart/2005/8/layout/hList1"/>
    <dgm:cxn modelId="{AEFBF8FC-0227-E644-9A94-46D3CAE8EDE1}" srcId="{6A0B7720-D74F-024A-B3FD-8575279B1967}" destId="{D63B5BCA-729D-974F-BD38-4284CBCE313C}" srcOrd="7" destOrd="0" parTransId="{AA66425E-9D61-9C45-B982-5D4842D7FA8A}" sibTransId="{FE1C6FF0-3BF1-5F4C-894E-47D6687DB887}"/>
    <dgm:cxn modelId="{E943B549-EB12-B445-A905-FB2CA683DC21}" srcId="{D0C4FA5B-6977-3048-A27B-345696A14B13}" destId="{A52160BE-C89F-804E-8D9A-B486859A34EB}" srcOrd="0" destOrd="0" parTransId="{79E53DB7-2D46-4D48-8CC6-BBEFAED1930A}" sibTransId="{80169A38-AC80-B947-BA49-3769B964F5B4}"/>
    <dgm:cxn modelId="{B5785BEB-2C46-674E-968C-2B24B9BDA4E4}" type="presOf" srcId="{139C2E57-6B5B-FA4C-B1FD-A9A6CE448915}" destId="{38003A36-0982-1343-A0DF-08F4A7470E3A}" srcOrd="0" destOrd="6" presId="urn:microsoft.com/office/officeart/2005/8/layout/hList1"/>
    <dgm:cxn modelId="{00E7ABFE-CC1D-C94E-83BC-3E31EBEA85BE}" srcId="{F57A7D22-AB76-444B-8B49-4A21F905CF3A}" destId="{58800C80-BE9E-3045-AD36-88A715A3631B}" srcOrd="0" destOrd="0" parTransId="{C1A1F10B-F046-7541-B87C-68178B70C807}" sibTransId="{0BE17B0C-DFC0-E44D-997A-F9FA78A2F3D8}"/>
    <dgm:cxn modelId="{39D1D087-7445-3945-B743-5323814BB19E}" type="presOf" srcId="{4CFCBCD7-682D-764B-BB9F-FBDF8D8FC947}" destId="{FC092C64-C401-D846-A747-F78D5C66D9AF}" srcOrd="0" destOrd="1" presId="urn:microsoft.com/office/officeart/2005/8/layout/hList1"/>
    <dgm:cxn modelId="{2B39059C-A133-714C-BADF-6F3B26668465}" type="presOf" srcId="{DA0262F1-38EE-9640-B08A-FE928800A38D}" destId="{38003A36-0982-1343-A0DF-08F4A7470E3A}" srcOrd="0" destOrd="2" presId="urn:microsoft.com/office/officeart/2005/8/layout/hList1"/>
    <dgm:cxn modelId="{9C8AFB3E-0572-6A4F-B5A4-C05A07726A7E}" srcId="{D0C4FA5B-6977-3048-A27B-345696A14B13}" destId="{C76AE813-F7B0-1948-B8CA-F61F255BA61A}" srcOrd="1" destOrd="0" parTransId="{10CCF562-4ECF-824C-B1FF-DE454D9AC8D2}" sibTransId="{340C9F07-CD03-4746-A94D-5B30FD3D4643}"/>
    <dgm:cxn modelId="{F927B843-E7C5-8443-9DFA-291DD8501E2C}" srcId="{D0C4FA5B-6977-3048-A27B-345696A14B13}" destId="{91D31B9E-86E9-9849-9556-8570CC48C9A6}" srcOrd="3" destOrd="0" parTransId="{04C528F7-2094-A64E-A82C-878E7CB08046}" sibTransId="{701CC456-D295-174B-8523-D28BEF76F2C7}"/>
    <dgm:cxn modelId="{D8307F6E-9B0A-5746-A8E2-0A974D76768F}" type="presOf" srcId="{A6DC6BF8-9AF0-2D45-BAD6-86B88BDB7D1B}" destId="{D3E567E9-3290-3745-A75D-BAB5748C4F88}" srcOrd="0" destOrd="6" presId="urn:microsoft.com/office/officeart/2005/8/layout/hList1"/>
    <dgm:cxn modelId="{CD00574C-1322-FC43-AB69-EB27B0238107}" srcId="{58800C80-BE9E-3045-AD36-88A715A3631B}" destId="{BC6B0647-1514-374A-9905-26661492239C}" srcOrd="5" destOrd="0" parTransId="{DAC5EA14-2FE8-524C-BBB7-4ABC23625ECD}" sibTransId="{9F48BBDF-E4D7-0341-83CA-899D3124DDC9}"/>
    <dgm:cxn modelId="{E711C931-D6CD-044C-A5A9-D615DFC68F57}" type="presOf" srcId="{D63B5BCA-729D-974F-BD38-4284CBCE313C}" destId="{38003A36-0982-1343-A0DF-08F4A7470E3A}" srcOrd="0" destOrd="7" presId="urn:microsoft.com/office/officeart/2005/8/layout/hList1"/>
    <dgm:cxn modelId="{790E02F2-0130-1E43-B014-E8F74CFF0CEE}" type="presOf" srcId="{02BC3769-24CD-474F-9DFB-D2EEC9860BF0}" destId="{FC092C64-C401-D846-A747-F78D5C66D9AF}" srcOrd="0" destOrd="2" presId="urn:microsoft.com/office/officeart/2005/8/layout/hList1"/>
    <dgm:cxn modelId="{14A9CA72-FFF7-7440-83E9-2723B3A125B4}" type="presOf" srcId="{99BB60AF-5F59-2047-820A-6FD7A41F58CF}" destId="{E530A067-2059-494A-ACE5-5EC9B9335734}" srcOrd="0" destOrd="1" presId="urn:microsoft.com/office/officeart/2005/8/layout/hList1"/>
    <dgm:cxn modelId="{03641EE4-CDD8-9D44-9882-3F438736B8B1}" srcId="{D0C4FA5B-6977-3048-A27B-345696A14B13}" destId="{A6DC6BF8-9AF0-2D45-BAD6-86B88BDB7D1B}" srcOrd="6" destOrd="0" parTransId="{F4E9C4B3-EBE0-B341-8B62-33D2A5A8E13F}" sibTransId="{F42FCCA3-D0A3-C44C-B96B-787EC45FC6FC}"/>
    <dgm:cxn modelId="{DCDDD719-EE41-0E4D-958C-421C0361CD01}" srcId="{B29019B6-1EC8-524A-9EBA-92037A7B32A8}" destId="{1A0470E6-34E3-FA4A-8E3D-B4E0AE4859B5}" srcOrd="3" destOrd="0" parTransId="{C78FD12E-7AE9-8A40-A15E-AA655014BF45}" sibTransId="{F62242E1-4002-D345-AD30-454995A9AA5C}"/>
    <dgm:cxn modelId="{81666381-58D6-EB45-B97E-838F768482D9}" srcId="{6A0B7720-D74F-024A-B3FD-8575279B1967}" destId="{139C2E57-6B5B-FA4C-B1FD-A9A6CE448915}" srcOrd="6" destOrd="0" parTransId="{5595D7EE-8FC4-3041-B117-B2A036E4B132}" sibTransId="{15EA5722-D1F4-174F-83C5-585F037AB0D2}"/>
    <dgm:cxn modelId="{7AE45C30-D3BF-8C4E-A2F8-4FD7E6BC4219}" type="presOf" srcId="{BCE3C546-B5E5-464F-9927-B69C390734D7}" destId="{D3E567E9-3290-3745-A75D-BAB5748C4F88}" srcOrd="0" destOrd="2" presId="urn:microsoft.com/office/officeart/2005/8/layout/hList1"/>
    <dgm:cxn modelId="{58A0BE1C-6920-6D47-B944-A1A7D27891E4}" srcId="{B29019B6-1EC8-524A-9EBA-92037A7B32A8}" destId="{F4ACE2B1-DFFE-694D-94CF-0AC3096B2DDD}" srcOrd="0" destOrd="0" parTransId="{76B69538-DB4D-474F-B054-005484B9ADAF}" sibTransId="{B008B8E4-DBFF-E346-AB42-AC91B71E5A32}"/>
    <dgm:cxn modelId="{553A035A-F912-EC45-BBF0-096AD57F3EBF}" type="presOf" srcId="{6EC290EC-8F3F-B14F-B609-7CE5579D2CA6}" destId="{38003A36-0982-1343-A0DF-08F4A7470E3A}" srcOrd="0" destOrd="0" presId="urn:microsoft.com/office/officeart/2005/8/layout/hList1"/>
    <dgm:cxn modelId="{767702F8-EBD1-764B-932F-9000040AD6D1}" srcId="{58800C80-BE9E-3045-AD36-88A715A3631B}" destId="{6F0A962E-F42B-AB41-AD19-8E9A824706E4}" srcOrd="8" destOrd="0" parTransId="{B09E6BF9-B2D8-DA43-BAD9-2643C15708F1}" sibTransId="{A06051FD-567C-C149-B574-E21EDA10A537}"/>
    <dgm:cxn modelId="{C5457B90-3AB8-7C4C-A0A1-FBF386D0E6AA}" srcId="{B29019B6-1EC8-524A-9EBA-92037A7B32A8}" destId="{6D8DA1D4-B293-9D43-8929-91BE8CB44378}" srcOrd="5" destOrd="0" parTransId="{B26CC4A6-217D-374E-8F66-19B797137A13}" sibTransId="{362E0383-7A23-CD41-B26E-DEFF27978DB6}"/>
    <dgm:cxn modelId="{DAFC1D46-BA99-3F40-815B-9BC15ACCD033}" srcId="{58800C80-BE9E-3045-AD36-88A715A3631B}" destId="{ECF0C10E-44D3-3342-8F40-3A45AF97B8AE}" srcOrd="4" destOrd="0" parTransId="{E43DCDC0-22D8-2947-888E-7D7762E68026}" sibTransId="{F250923E-A277-8E4D-8773-E792D5ED03AC}"/>
    <dgm:cxn modelId="{AF0D0BCC-5348-D04B-B5A0-39D718D3BBA7}" srcId="{B29019B6-1EC8-524A-9EBA-92037A7B32A8}" destId="{16B9139C-6299-8343-B27B-FB030EC63E56}" srcOrd="6" destOrd="0" parTransId="{71339BA1-A835-6F47-A495-B1AAB2D282C7}" sibTransId="{A89DD047-7852-C743-A648-B60491B3E718}"/>
    <dgm:cxn modelId="{A2F1311D-656D-704B-9777-EE0A7F751339}" srcId="{6A0B7720-D74F-024A-B3FD-8575279B1967}" destId="{5326C0B7-26DA-1B4C-AA6C-F0E7183188EA}" srcOrd="8" destOrd="0" parTransId="{D094C5CE-3494-164D-9C82-FC928D73F2BA}" sibTransId="{13E266A5-7155-1D46-BF00-6389A34F3B4F}"/>
    <dgm:cxn modelId="{15579793-44F3-6F42-9D8F-8E735B38F1D8}" type="presOf" srcId="{F57A7D22-AB76-444B-8B49-4A21F905CF3A}" destId="{3723476E-E3F2-6240-B0AA-820A5766B378}" srcOrd="0" destOrd="0" presId="urn:microsoft.com/office/officeart/2005/8/layout/hList1"/>
    <dgm:cxn modelId="{A7E4D547-3FAC-4B46-8EBC-A1CCF3172316}" srcId="{B29019B6-1EC8-524A-9EBA-92037A7B32A8}" destId="{94EE9920-890D-7145-85A9-DC399C9191F0}" srcOrd="2" destOrd="0" parTransId="{AE371316-F64C-DC47-B7AB-D504E40CEBBA}" sibTransId="{F1825417-1851-FB4C-A666-4FA5843D1706}"/>
    <dgm:cxn modelId="{BC7B9E70-5904-1840-A4F2-86B3EA52E066}" srcId="{6A0B7720-D74F-024A-B3FD-8575279B1967}" destId="{5988FC2D-AE54-0745-85B6-B8F5C324DB32}" srcOrd="4" destOrd="0" parTransId="{F6AE3BE5-E8F7-414C-815D-1937EB2EA174}" sibTransId="{D7F5C780-1D5C-7D4A-8221-12888121C3C7}"/>
    <dgm:cxn modelId="{297092D8-D101-4448-BED7-7FE68C4C33D8}" srcId="{6A0B7720-D74F-024A-B3FD-8575279B1967}" destId="{6AE219C3-FC31-D443-8F23-C86D879A0F9B}" srcOrd="1" destOrd="0" parTransId="{47556D16-28B0-1848-917F-00F9916F80EB}" sibTransId="{3541130A-55DA-6446-8763-5F49C66BE98F}"/>
    <dgm:cxn modelId="{26895D23-C53D-2744-8FC6-E17155D9F4E5}" srcId="{B29019B6-1EC8-524A-9EBA-92037A7B32A8}" destId="{99BB60AF-5F59-2047-820A-6FD7A41F58CF}" srcOrd="1" destOrd="0" parTransId="{1FBAB8EC-E32C-FD42-B3A2-AA375304B258}" sibTransId="{25DAEC22-3EFF-2740-A045-1F5FAFCAAE44}"/>
    <dgm:cxn modelId="{17D4F494-BA94-DD49-B983-65563792221C}" type="presOf" srcId="{2E32F48A-9ACA-5847-AEF1-16B54FD2B131}" destId="{FC092C64-C401-D846-A747-F78D5C66D9AF}" srcOrd="0" destOrd="6" presId="urn:microsoft.com/office/officeart/2005/8/layout/hList1"/>
    <dgm:cxn modelId="{FDBC8377-7180-B645-8963-0687EB7A761F}" type="presOf" srcId="{C76AE813-F7B0-1948-B8CA-F61F255BA61A}" destId="{D3E567E9-3290-3745-A75D-BAB5748C4F88}" srcOrd="0" destOrd="1" presId="urn:microsoft.com/office/officeart/2005/8/layout/hList1"/>
    <dgm:cxn modelId="{CCFDFA4D-E74D-1F48-922E-1B57E991B0E0}" srcId="{58800C80-BE9E-3045-AD36-88A715A3631B}" destId="{02BC3769-24CD-474F-9DFB-D2EEC9860BF0}" srcOrd="2" destOrd="0" parTransId="{7CCA7463-D79C-A34C-9064-FFC53DE316CE}" sibTransId="{FBDF05B0-A808-8343-B671-7DA31D617612}"/>
    <dgm:cxn modelId="{FDA79ED5-6204-2044-AA8B-BF767B69B0BA}" type="presOf" srcId="{BC6B0647-1514-374A-9905-26661492239C}" destId="{FC092C64-C401-D846-A747-F78D5C66D9AF}" srcOrd="0" destOrd="5" presId="urn:microsoft.com/office/officeart/2005/8/layout/hList1"/>
    <dgm:cxn modelId="{2B116003-4DBA-8349-A5B0-0B7B84569D10}" srcId="{D0C4FA5B-6977-3048-A27B-345696A14B13}" destId="{BCE3C546-B5E5-464F-9927-B69C390734D7}" srcOrd="2" destOrd="0" parTransId="{039192ED-3586-B449-BAEC-B152DD1B802A}" sibTransId="{DC149BFE-AB14-1B4B-ADEE-2EFA7A1D6711}"/>
    <dgm:cxn modelId="{47D180CE-4258-2541-B45D-AED73F32C980}" srcId="{58800C80-BE9E-3045-AD36-88A715A3631B}" destId="{6C4D53E5-5C3D-334D-89A3-7CC026DC7A43}" srcOrd="0" destOrd="0" parTransId="{E6409202-40A1-A44D-B925-89EC0872D234}" sibTransId="{BCFCBC7B-859D-5546-B686-F5A1238A15F2}"/>
    <dgm:cxn modelId="{BC4EA992-6EDE-DE46-96D2-2DA2C22ECBFA}" type="presOf" srcId="{B29019B6-1EC8-524A-9EBA-92037A7B32A8}" destId="{D348651C-0D4A-4F44-BCF5-ADB39C5DC9DC}" srcOrd="0" destOrd="0" presId="urn:microsoft.com/office/officeart/2005/8/layout/hList1"/>
    <dgm:cxn modelId="{E4D05C88-34CD-4B4E-A814-3FC4E0144CB5}" type="presOf" srcId="{6F0A962E-F42B-AB41-AD19-8E9A824706E4}" destId="{FC092C64-C401-D846-A747-F78D5C66D9AF}" srcOrd="0" destOrd="8" presId="urn:microsoft.com/office/officeart/2005/8/layout/hList1"/>
    <dgm:cxn modelId="{4DBE11CD-419E-664D-B205-45018D2735AA}" type="presOf" srcId="{3E7D6672-C80F-C245-BF27-6E2DF8768FE8}" destId="{38003A36-0982-1343-A0DF-08F4A7470E3A}" srcOrd="0" destOrd="5" presId="urn:microsoft.com/office/officeart/2005/8/layout/hList1"/>
    <dgm:cxn modelId="{E1D08C45-CAB2-1640-A103-2A2D59362FEF}" srcId="{6A0B7720-D74F-024A-B3FD-8575279B1967}" destId="{82E22A80-E4E4-5A4C-9C76-DF10C59956C4}" srcOrd="9" destOrd="0" parTransId="{DAEBB6CA-9EF3-7A46-8FC7-EA5B015BBF7F}" sibTransId="{04027AA8-8F43-EA42-8746-858126749CED}"/>
    <dgm:cxn modelId="{C94B2F96-21EE-F245-AB36-5C33CFB18EBC}" srcId="{58800C80-BE9E-3045-AD36-88A715A3631B}" destId="{4CFCBCD7-682D-764B-BB9F-FBDF8D8FC947}" srcOrd="1" destOrd="0" parTransId="{5BD15003-E035-CB41-9E16-8E2AC5662020}" sibTransId="{8E802A02-562E-2546-A0E8-DD088B68B96E}"/>
    <dgm:cxn modelId="{5CF74EEE-2DA7-A445-A4A4-AD9497496482}" type="presOf" srcId="{82E22A80-E4E4-5A4C-9C76-DF10C59956C4}" destId="{38003A36-0982-1343-A0DF-08F4A7470E3A}" srcOrd="0" destOrd="9" presId="urn:microsoft.com/office/officeart/2005/8/layout/hList1"/>
    <dgm:cxn modelId="{1208E5F0-BEEF-A746-9B6F-B737651F32D8}" srcId="{B29019B6-1EC8-524A-9EBA-92037A7B32A8}" destId="{066D3ADD-57D7-6946-B519-999910E0AEFB}" srcOrd="4" destOrd="0" parTransId="{1A96A506-3822-CD43-8B45-4B7E15143A09}" sibTransId="{D2AAFC86-C396-1F48-9889-EA8734EAB2E9}"/>
    <dgm:cxn modelId="{52AB418D-CA60-1840-8570-D46239362632}" srcId="{D0C4FA5B-6977-3048-A27B-345696A14B13}" destId="{25A47081-57DF-D940-99A7-7F9CA8BD586E}" srcOrd="4" destOrd="0" parTransId="{7369B8B3-1E40-2543-80BD-818012C56134}" sibTransId="{36B7896C-F665-704F-81A9-678EDE37A3E4}"/>
    <dgm:cxn modelId="{3FF80A61-A8F7-EB4F-95F2-73719DA40EDE}" type="presOf" srcId="{58800C80-BE9E-3045-AD36-88A715A3631B}" destId="{63EE3654-4157-F649-8954-6F7601D026ED}" srcOrd="0" destOrd="0" presId="urn:microsoft.com/office/officeart/2005/8/layout/hList1"/>
    <dgm:cxn modelId="{B954CECF-14F1-384E-98D8-23206792E300}" type="presOf" srcId="{B5F6702A-F19D-0C4C-A072-F6803FC1EE69}" destId="{38003A36-0982-1343-A0DF-08F4A7470E3A}" srcOrd="0" destOrd="3" presId="urn:microsoft.com/office/officeart/2005/8/layout/hList1"/>
    <dgm:cxn modelId="{6C55A130-D18A-6F44-9227-FD643A5F2636}" srcId="{6A0B7720-D74F-024A-B3FD-8575279B1967}" destId="{1EC9CCA0-05B0-FD49-AA09-BA2D23A84419}" srcOrd="10" destOrd="0" parTransId="{3BE242E0-4F06-534A-A69D-21D382F628E1}" sibTransId="{9266957C-74FF-8449-8EBC-276550497EA0}"/>
    <dgm:cxn modelId="{894CB7EB-525C-EC40-8735-15FDF4AA775E}" srcId="{D0C4FA5B-6977-3048-A27B-345696A14B13}" destId="{46ABDEF3-D9CE-534A-B572-88C825C642E2}" srcOrd="5" destOrd="0" parTransId="{A978C690-622C-AF46-8E37-CDBB0A5A148B}" sibTransId="{B089B0AD-B9FA-4A4F-81A5-CE9282A7C7CF}"/>
    <dgm:cxn modelId="{D835DE4D-85C7-7A49-A143-7D5A77A6C161}" type="presOf" srcId="{5326C0B7-26DA-1B4C-AA6C-F0E7183188EA}" destId="{38003A36-0982-1343-A0DF-08F4A7470E3A}" srcOrd="0" destOrd="8" presId="urn:microsoft.com/office/officeart/2005/8/layout/hList1"/>
    <dgm:cxn modelId="{85D3B7F3-CAEE-EE4C-9B4A-CD37476EAC6C}" srcId="{58800C80-BE9E-3045-AD36-88A715A3631B}" destId="{116864A8-B03C-9B4B-ADE2-C4B973A47AFC}" srcOrd="3" destOrd="0" parTransId="{0B3F35AA-4D63-0F42-BB6C-016C41528174}" sibTransId="{176B3DE0-8E9D-AC4E-82EF-5D646DB245ED}"/>
    <dgm:cxn modelId="{34DDD6FA-35B8-684F-BE18-41F8228E2B4A}" type="presOf" srcId="{1A0470E6-34E3-FA4A-8E3D-B4E0AE4859B5}" destId="{E530A067-2059-494A-ACE5-5EC9B9335734}" srcOrd="0" destOrd="3" presId="urn:microsoft.com/office/officeart/2005/8/layout/hList1"/>
    <dgm:cxn modelId="{3EC8A20E-8017-E345-B4D3-1CED2DBA496B}" srcId="{58800C80-BE9E-3045-AD36-88A715A3631B}" destId="{2E32F48A-9ACA-5847-AEF1-16B54FD2B131}" srcOrd="6" destOrd="0" parTransId="{37571B4F-4D35-9141-A0F6-3B9CD19C697B}" sibTransId="{465CF628-23EE-A341-A4FF-3C5F449D7112}"/>
    <dgm:cxn modelId="{ED65B8D0-9769-CF44-979D-5177264552E2}" type="presOf" srcId="{116864A8-B03C-9B4B-ADE2-C4B973A47AFC}" destId="{FC092C64-C401-D846-A747-F78D5C66D9AF}" srcOrd="0" destOrd="3" presId="urn:microsoft.com/office/officeart/2005/8/layout/hList1"/>
    <dgm:cxn modelId="{1B068A70-1F05-8A42-B28D-AB39568098BC}" srcId="{6A0B7720-D74F-024A-B3FD-8575279B1967}" destId="{6EC290EC-8F3F-B14F-B609-7CE5579D2CA6}" srcOrd="0" destOrd="0" parTransId="{1448B834-96C6-B246-8E6A-6380802F24A4}" sibTransId="{D91AD64A-97D5-CD46-A5DC-BFBFB3FE22E1}"/>
    <dgm:cxn modelId="{C29F44E9-E869-A144-9460-4CA2588AF6F4}" srcId="{F57A7D22-AB76-444B-8B49-4A21F905CF3A}" destId="{B29019B6-1EC8-524A-9EBA-92037A7B32A8}" srcOrd="3" destOrd="0" parTransId="{1C2E0BED-A2F8-CF47-8586-BC4566B692C4}" sibTransId="{792CD264-F9BD-F042-AB1B-B46D6B41AAE8}"/>
    <dgm:cxn modelId="{7EBABFD0-E842-2D46-9D21-89E918AA992F}" srcId="{58800C80-BE9E-3045-AD36-88A715A3631B}" destId="{A341C1E0-2384-AA48-A338-EB05D457E830}" srcOrd="7" destOrd="0" parTransId="{E0725597-9472-8F4B-8389-002A5431728D}" sibTransId="{0C63D573-A9D4-3542-9F45-6CAFE3CF9683}"/>
    <dgm:cxn modelId="{421AFAEC-9F6E-A34F-B964-DA18DA451E0D}" type="presOf" srcId="{ECF0C10E-44D3-3342-8F40-3A45AF97B8AE}" destId="{FC092C64-C401-D846-A747-F78D5C66D9AF}" srcOrd="0" destOrd="4" presId="urn:microsoft.com/office/officeart/2005/8/layout/hList1"/>
    <dgm:cxn modelId="{78384E07-3F11-8445-BBFF-B3C2C5592D98}" srcId="{6A0B7720-D74F-024A-B3FD-8575279B1967}" destId="{B5F6702A-F19D-0C4C-A072-F6803FC1EE69}" srcOrd="3" destOrd="0" parTransId="{35EEA3B0-24A6-5447-A454-EDA40DB94440}" sibTransId="{B18C2F3B-0A89-CE43-9A20-8CF37946B5E3}"/>
    <dgm:cxn modelId="{C75E8188-E3AD-3B4B-847F-65D3A48D7EEA}" type="presOf" srcId="{F4ACE2B1-DFFE-694D-94CF-0AC3096B2DDD}" destId="{E530A067-2059-494A-ACE5-5EC9B9335734}" srcOrd="0" destOrd="0" presId="urn:microsoft.com/office/officeart/2005/8/layout/hList1"/>
    <dgm:cxn modelId="{39151FF5-F90C-5E40-821F-D15D069D981F}" type="presOf" srcId="{46ABDEF3-D9CE-534A-B572-88C825C642E2}" destId="{D3E567E9-3290-3745-A75D-BAB5748C4F88}" srcOrd="0" destOrd="5" presId="urn:microsoft.com/office/officeart/2005/8/layout/hList1"/>
    <dgm:cxn modelId="{BB0B0FE9-7D94-574F-AE3B-03A22127DC6F}" type="presOf" srcId="{91D31B9E-86E9-9849-9556-8570CC48C9A6}" destId="{D3E567E9-3290-3745-A75D-BAB5748C4F88}" srcOrd="0" destOrd="3" presId="urn:microsoft.com/office/officeart/2005/8/layout/hList1"/>
    <dgm:cxn modelId="{4D67C569-BEC4-C240-93A2-4B7F84DFFB3E}" type="presOf" srcId="{6A0B7720-D74F-024A-B3FD-8575279B1967}" destId="{5BB5489A-86FB-634F-8308-7929B821EEB9}" srcOrd="0" destOrd="0" presId="urn:microsoft.com/office/officeart/2005/8/layout/hList1"/>
    <dgm:cxn modelId="{5F87AC6E-B2CA-D84E-8838-9C5A5EC25F52}" type="presOf" srcId="{6C4D53E5-5C3D-334D-89A3-7CC026DC7A43}" destId="{FC092C64-C401-D846-A747-F78D5C66D9AF}" srcOrd="0" destOrd="0" presId="urn:microsoft.com/office/officeart/2005/8/layout/hList1"/>
    <dgm:cxn modelId="{66AA0D50-5C97-124B-A513-AB0F5CA7AA8B}" type="presOf" srcId="{16B9139C-6299-8343-B27B-FB030EC63E56}" destId="{E530A067-2059-494A-ACE5-5EC9B9335734}" srcOrd="0" destOrd="6" presId="urn:microsoft.com/office/officeart/2005/8/layout/hList1"/>
    <dgm:cxn modelId="{9BE97777-85AB-304C-917C-3CBCBB39CEB7}" type="presParOf" srcId="{3723476E-E3F2-6240-B0AA-820A5766B378}" destId="{F20A1951-0DD9-E345-A469-60A0C249B527}" srcOrd="0" destOrd="0" presId="urn:microsoft.com/office/officeart/2005/8/layout/hList1"/>
    <dgm:cxn modelId="{BA397FC8-C2AE-9D44-8FDF-5D755DDCA9C8}" type="presParOf" srcId="{F20A1951-0DD9-E345-A469-60A0C249B527}" destId="{63EE3654-4157-F649-8954-6F7601D026ED}" srcOrd="0" destOrd="0" presId="urn:microsoft.com/office/officeart/2005/8/layout/hList1"/>
    <dgm:cxn modelId="{1A09DCE5-626F-7345-BB05-88CF3490AF6E}" type="presParOf" srcId="{F20A1951-0DD9-E345-A469-60A0C249B527}" destId="{FC092C64-C401-D846-A747-F78D5C66D9AF}" srcOrd="1" destOrd="0" presId="urn:microsoft.com/office/officeart/2005/8/layout/hList1"/>
    <dgm:cxn modelId="{61A5051A-AF32-E94F-8E7A-59899D29DEFB}" type="presParOf" srcId="{3723476E-E3F2-6240-B0AA-820A5766B378}" destId="{59D8F303-0901-934B-A1E8-F8EA6F6BE255}" srcOrd="1" destOrd="0" presId="urn:microsoft.com/office/officeart/2005/8/layout/hList1"/>
    <dgm:cxn modelId="{89287960-C700-5842-ACD8-C8F4C447164B}" type="presParOf" srcId="{3723476E-E3F2-6240-B0AA-820A5766B378}" destId="{C1D39F09-8DFB-3041-A8DE-57FBCCF4C6DD}" srcOrd="2" destOrd="0" presId="urn:microsoft.com/office/officeart/2005/8/layout/hList1"/>
    <dgm:cxn modelId="{D682A06D-6216-F04E-AB6B-262EAE9DCDA1}" type="presParOf" srcId="{C1D39F09-8DFB-3041-A8DE-57FBCCF4C6DD}" destId="{5BB5489A-86FB-634F-8308-7929B821EEB9}" srcOrd="0" destOrd="0" presId="urn:microsoft.com/office/officeart/2005/8/layout/hList1"/>
    <dgm:cxn modelId="{972ECDC1-1E62-F744-AB7D-C4A9A405366F}" type="presParOf" srcId="{C1D39F09-8DFB-3041-A8DE-57FBCCF4C6DD}" destId="{38003A36-0982-1343-A0DF-08F4A7470E3A}" srcOrd="1" destOrd="0" presId="urn:microsoft.com/office/officeart/2005/8/layout/hList1"/>
    <dgm:cxn modelId="{9EA37B8D-AA14-1043-9048-A5CF89880640}" type="presParOf" srcId="{3723476E-E3F2-6240-B0AA-820A5766B378}" destId="{CAA0C395-5DEE-D148-8449-CC2B8E25B56F}" srcOrd="3" destOrd="0" presId="urn:microsoft.com/office/officeart/2005/8/layout/hList1"/>
    <dgm:cxn modelId="{3C452A97-24B3-724D-88E3-F41CF56E03B1}" type="presParOf" srcId="{3723476E-E3F2-6240-B0AA-820A5766B378}" destId="{5F0356E6-C852-3148-AAD9-EF1B02EFD83F}" srcOrd="4" destOrd="0" presId="urn:microsoft.com/office/officeart/2005/8/layout/hList1"/>
    <dgm:cxn modelId="{2B8EC035-A45A-BD41-8548-005EAE8D79FF}" type="presParOf" srcId="{5F0356E6-C852-3148-AAD9-EF1B02EFD83F}" destId="{07A873FC-17C4-A241-8780-D2B32C4C7D27}" srcOrd="0" destOrd="0" presId="urn:microsoft.com/office/officeart/2005/8/layout/hList1"/>
    <dgm:cxn modelId="{B9708AEE-9484-124B-9072-8549A5269E13}" type="presParOf" srcId="{5F0356E6-C852-3148-AAD9-EF1B02EFD83F}" destId="{D3E567E9-3290-3745-A75D-BAB5748C4F88}" srcOrd="1" destOrd="0" presId="urn:microsoft.com/office/officeart/2005/8/layout/hList1"/>
    <dgm:cxn modelId="{873BD0DB-FB2A-0242-B5EF-2A6F6A426E1B}" type="presParOf" srcId="{3723476E-E3F2-6240-B0AA-820A5766B378}" destId="{F1F6E781-07E7-C242-97B2-BFBC5FDAF0AE}" srcOrd="5" destOrd="0" presId="urn:microsoft.com/office/officeart/2005/8/layout/hList1"/>
    <dgm:cxn modelId="{84BD60D9-FD8D-D242-9CEA-E36E403E8D67}" type="presParOf" srcId="{3723476E-E3F2-6240-B0AA-820A5766B378}" destId="{3DFF05AB-1398-8443-817B-47ED518CB110}" srcOrd="6" destOrd="0" presId="urn:microsoft.com/office/officeart/2005/8/layout/hList1"/>
    <dgm:cxn modelId="{672CD0F3-4D3A-1247-B0E7-99096121BD3C}" type="presParOf" srcId="{3DFF05AB-1398-8443-817B-47ED518CB110}" destId="{D348651C-0D4A-4F44-BCF5-ADB39C5DC9DC}" srcOrd="0" destOrd="0" presId="urn:microsoft.com/office/officeart/2005/8/layout/hList1"/>
    <dgm:cxn modelId="{5F92E340-B575-B047-A947-EBCA6860EFA5}" type="presParOf" srcId="{3DFF05AB-1398-8443-817B-47ED518CB110}" destId="{E530A067-2059-494A-ACE5-5EC9B933573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7A7D22-AB76-444B-8B49-4A21F905CF3A}" type="doc">
      <dgm:prSet loTypeId="urn:microsoft.com/office/officeart/2005/8/layout/hList1" loCatId="list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58800C80-BE9E-3045-AD36-88A715A3631B}">
      <dgm:prSet custT="1"/>
      <dgm:spPr>
        <a:ln>
          <a:solidFill>
            <a:srgbClr val="000000"/>
          </a:solidFill>
        </a:ln>
      </dgm:spPr>
      <dgm:t>
        <a:bodyPr/>
        <a:lstStyle/>
        <a:p>
          <a:pPr rtl="0"/>
          <a:r>
            <a:rPr lang="en-US" sz="1400" b="1" cap="small" smtClean="0">
              <a:solidFill>
                <a:schemeClr val="bg1"/>
              </a:solidFill>
            </a:rPr>
            <a:t>Government</a:t>
          </a:r>
          <a:endParaRPr lang="en-US" sz="1400" b="1" cap="small" dirty="0">
            <a:solidFill>
              <a:schemeClr val="bg1"/>
            </a:solidFill>
          </a:endParaRPr>
        </a:p>
      </dgm:t>
    </dgm:pt>
    <dgm:pt modelId="{C1A1F10B-F046-7541-B87C-68178B70C807}" type="parTrans" cxnId="{00E7ABFE-CC1D-C94E-83BC-3E31EBEA85BE}">
      <dgm:prSet/>
      <dgm:spPr/>
      <dgm:t>
        <a:bodyPr/>
        <a:lstStyle/>
        <a:p>
          <a:endParaRPr lang="en-US"/>
        </a:p>
      </dgm:t>
    </dgm:pt>
    <dgm:pt modelId="{0BE17B0C-DFC0-E44D-997A-F9FA78A2F3D8}" type="sibTrans" cxnId="{00E7ABFE-CC1D-C94E-83BC-3E31EBEA85BE}">
      <dgm:prSet/>
      <dgm:spPr/>
      <dgm:t>
        <a:bodyPr/>
        <a:lstStyle/>
        <a:p>
          <a:endParaRPr lang="en-US"/>
        </a:p>
      </dgm:t>
    </dgm:pt>
    <dgm:pt modelId="{B29019B6-1EC8-524A-9EBA-92037A7B32A8}">
      <dgm:prSet custT="1"/>
      <dgm:spPr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pPr rtl="0"/>
          <a:r>
            <a:rPr lang="en-US" sz="1400" b="1" cap="small" dirty="0" smtClean="0">
              <a:solidFill>
                <a:schemeClr val="tx1"/>
              </a:solidFill>
            </a:rPr>
            <a:t>Individuals</a:t>
          </a:r>
          <a:endParaRPr lang="en-US" sz="1400" b="1" cap="small" dirty="0">
            <a:solidFill>
              <a:schemeClr val="tx1"/>
            </a:solidFill>
          </a:endParaRPr>
        </a:p>
      </dgm:t>
    </dgm:pt>
    <dgm:pt modelId="{1C2E0BED-A2F8-CF47-8586-BC4566B692C4}" type="parTrans" cxnId="{C29F44E9-E869-A144-9460-4CA2588AF6F4}">
      <dgm:prSet/>
      <dgm:spPr/>
      <dgm:t>
        <a:bodyPr/>
        <a:lstStyle/>
        <a:p>
          <a:endParaRPr lang="en-US"/>
        </a:p>
      </dgm:t>
    </dgm:pt>
    <dgm:pt modelId="{792CD264-F9BD-F042-AB1B-B46D6B41AAE8}" type="sibTrans" cxnId="{C29F44E9-E869-A144-9460-4CA2588AF6F4}">
      <dgm:prSet/>
      <dgm:spPr/>
      <dgm:t>
        <a:bodyPr/>
        <a:lstStyle/>
        <a:p>
          <a:endParaRPr lang="en-US"/>
        </a:p>
      </dgm:t>
    </dgm:pt>
    <dgm:pt modelId="{48E8D45D-CF35-C04D-AE65-892082F21684}">
      <dgm:prSet custT="1"/>
      <dgm:spPr/>
      <dgm:t>
        <a:bodyPr/>
        <a:lstStyle/>
        <a:p>
          <a:r>
            <a:rPr lang="en-US" sz="1400" dirty="0" smtClean="0">
              <a:solidFill>
                <a:srgbClr val="000000"/>
              </a:solidFill>
            </a:rPr>
            <a:t>Early adopters </a:t>
          </a:r>
          <a:endParaRPr lang="en-US" sz="1400" dirty="0">
            <a:solidFill>
              <a:schemeClr val="tx1"/>
            </a:solidFill>
          </a:endParaRPr>
        </a:p>
      </dgm:t>
    </dgm:pt>
    <dgm:pt modelId="{65F43948-854F-B144-B159-0DE24B05B4E6}" type="parTrans" cxnId="{01C18920-480A-3C48-89F4-4906930473AA}">
      <dgm:prSet/>
      <dgm:spPr/>
      <dgm:t>
        <a:bodyPr/>
        <a:lstStyle/>
        <a:p>
          <a:endParaRPr lang="en-US"/>
        </a:p>
      </dgm:t>
    </dgm:pt>
    <dgm:pt modelId="{0B87C44B-A69A-2743-B7F8-76E65A93196C}" type="sibTrans" cxnId="{01C18920-480A-3C48-89F4-4906930473AA}">
      <dgm:prSet/>
      <dgm:spPr/>
      <dgm:t>
        <a:bodyPr/>
        <a:lstStyle/>
        <a:p>
          <a:endParaRPr lang="en-US"/>
        </a:p>
      </dgm:t>
    </dgm:pt>
    <dgm:pt modelId="{CAB1C2B1-F4AE-7042-9DCA-79495DE60AFA}">
      <dgm:prSet custT="1"/>
      <dgm:spPr>
        <a:ln>
          <a:solidFill>
            <a:schemeClr val="accent1">
              <a:tint val="40000"/>
              <a:hueOff val="0"/>
              <a:satOff val="0"/>
              <a:lumOff val="0"/>
              <a:alpha val="49000"/>
            </a:schemeClr>
          </a:solidFill>
        </a:ln>
      </dgm:spPr>
      <dgm:t>
        <a:bodyPr/>
        <a:lstStyle/>
        <a:p>
          <a:pPr>
            <a:spcAft>
              <a:spcPct val="15000"/>
            </a:spcAft>
          </a:pPr>
          <a:endParaRPr lang="en-US" sz="1400" dirty="0">
            <a:solidFill>
              <a:srgbClr val="000000"/>
            </a:solidFill>
          </a:endParaRPr>
        </a:p>
      </dgm:t>
    </dgm:pt>
    <dgm:pt modelId="{18859DB4-4687-C540-BBFC-9DB688896CC7}" type="parTrans" cxnId="{A306F93A-8869-0C40-882F-F51BBEFB0A0F}">
      <dgm:prSet/>
      <dgm:spPr/>
      <dgm:t>
        <a:bodyPr/>
        <a:lstStyle/>
        <a:p>
          <a:endParaRPr lang="en-US"/>
        </a:p>
      </dgm:t>
    </dgm:pt>
    <dgm:pt modelId="{2D883223-C465-4149-88FE-FA83EBB88372}" type="sibTrans" cxnId="{A306F93A-8869-0C40-882F-F51BBEFB0A0F}">
      <dgm:prSet/>
      <dgm:spPr/>
      <dgm:t>
        <a:bodyPr/>
        <a:lstStyle/>
        <a:p>
          <a:endParaRPr lang="en-US"/>
        </a:p>
      </dgm:t>
    </dgm:pt>
    <dgm:pt modelId="{A52160BE-C89F-804E-8D9A-B486859A34EB}">
      <dgm:prSet custT="1"/>
      <dgm:spPr>
        <a:ln>
          <a:solidFill>
            <a:schemeClr val="accent1">
              <a:tint val="40000"/>
              <a:hueOff val="0"/>
              <a:satOff val="0"/>
              <a:lumOff val="0"/>
              <a:alpha val="60000"/>
            </a:schemeClr>
          </a:solidFill>
        </a:ln>
      </dgm:spPr>
      <dgm:t>
        <a:bodyPr/>
        <a:lstStyle/>
        <a:p>
          <a:pPr>
            <a:spcAft>
              <a:spcPct val="15000"/>
            </a:spcAft>
          </a:pPr>
          <a:r>
            <a:rPr lang="en-US" sz="1400" dirty="0" smtClean="0">
              <a:solidFill>
                <a:schemeClr val="tx1"/>
              </a:solidFill>
            </a:rPr>
            <a:t>Lower Barriers to Entry for Small &amp; Med Size Businesses</a:t>
          </a:r>
          <a:endParaRPr lang="en-US" sz="1400" dirty="0"/>
        </a:p>
      </dgm:t>
    </dgm:pt>
    <dgm:pt modelId="{6A0B7720-D74F-024A-B3FD-8575279B1967}">
      <dgm:prSet custT="1"/>
      <dgm:spPr>
        <a:ln>
          <a:solidFill>
            <a:srgbClr val="000000"/>
          </a:solidFill>
        </a:ln>
      </dgm:spPr>
      <dgm:t>
        <a:bodyPr/>
        <a:lstStyle/>
        <a:p>
          <a:pPr rtl="0"/>
          <a:r>
            <a:rPr lang="en-US" sz="1400" b="1" cap="small" smtClean="0">
              <a:solidFill>
                <a:srgbClr val="FFFFFF"/>
              </a:solidFill>
            </a:rPr>
            <a:t>Private Sector</a:t>
          </a:r>
          <a:endParaRPr lang="en-US" sz="1400" b="1" cap="small" dirty="0">
            <a:solidFill>
              <a:srgbClr val="FFFFFF"/>
            </a:solidFill>
          </a:endParaRPr>
        </a:p>
      </dgm:t>
    </dgm:pt>
    <dgm:pt modelId="{341EFC79-6771-3A4D-85B6-AF3E4647F0C3}" type="sibTrans" cxnId="{610A1B30-5A56-DB41-AC8B-6866B575B294}">
      <dgm:prSet/>
      <dgm:spPr/>
      <dgm:t>
        <a:bodyPr/>
        <a:lstStyle/>
        <a:p>
          <a:endParaRPr lang="en-US"/>
        </a:p>
      </dgm:t>
    </dgm:pt>
    <dgm:pt modelId="{6913D82E-7C9E-C645-BECD-4866DC05B88D}" type="parTrans" cxnId="{610A1B30-5A56-DB41-AC8B-6866B575B294}">
      <dgm:prSet/>
      <dgm:spPr/>
      <dgm:t>
        <a:bodyPr/>
        <a:lstStyle/>
        <a:p>
          <a:endParaRPr lang="en-US"/>
        </a:p>
      </dgm:t>
    </dgm:pt>
    <dgm:pt modelId="{80169A38-AC80-B947-BA49-3769B964F5B4}" type="sibTrans" cxnId="{E943B549-EB12-B445-A905-FB2CA683DC21}">
      <dgm:prSet/>
      <dgm:spPr/>
      <dgm:t>
        <a:bodyPr/>
        <a:lstStyle/>
        <a:p>
          <a:endParaRPr lang="en-US"/>
        </a:p>
      </dgm:t>
    </dgm:pt>
    <dgm:pt modelId="{79E53DB7-2D46-4D48-8CC6-BBEFAED1930A}" type="parTrans" cxnId="{E943B549-EB12-B445-A905-FB2CA683DC21}">
      <dgm:prSet/>
      <dgm:spPr/>
      <dgm:t>
        <a:bodyPr/>
        <a:lstStyle/>
        <a:p>
          <a:endParaRPr lang="en-US"/>
        </a:p>
      </dgm:t>
    </dgm:pt>
    <dgm:pt modelId="{E0EF631D-ED9F-D846-BDDF-9F89F77B30FC}">
      <dgm:prSet custT="1"/>
      <dgm:spPr/>
      <dgm:t>
        <a:bodyPr/>
        <a:lstStyle/>
        <a:p>
          <a:r>
            <a:rPr lang="en-US" sz="1400" dirty="0" smtClean="0">
              <a:solidFill>
                <a:srgbClr val="000000"/>
              </a:solidFill>
            </a:rPr>
            <a:t>Smart mobility trend</a:t>
          </a:r>
          <a:endParaRPr lang="en-US" sz="1400" dirty="0">
            <a:solidFill>
              <a:srgbClr val="000000"/>
            </a:solidFill>
          </a:endParaRPr>
        </a:p>
      </dgm:t>
    </dgm:pt>
    <dgm:pt modelId="{5499382A-7BAA-9246-8D24-7600DDFD643A}" type="parTrans" cxnId="{36EFEB77-5D07-1649-B359-2BB0F3039B13}">
      <dgm:prSet/>
      <dgm:spPr/>
      <dgm:t>
        <a:bodyPr/>
        <a:lstStyle/>
        <a:p>
          <a:endParaRPr lang="en-US"/>
        </a:p>
      </dgm:t>
    </dgm:pt>
    <dgm:pt modelId="{B2840994-1E6C-F643-9009-BAB728AFAA84}" type="sibTrans" cxnId="{36EFEB77-5D07-1649-B359-2BB0F3039B13}">
      <dgm:prSet/>
      <dgm:spPr/>
      <dgm:t>
        <a:bodyPr/>
        <a:lstStyle/>
        <a:p>
          <a:endParaRPr lang="en-US"/>
        </a:p>
      </dgm:t>
    </dgm:pt>
    <dgm:pt modelId="{6AAFC271-E61D-C64E-98B9-54CE16F48EDA}">
      <dgm:prSet custT="1"/>
      <dgm:spPr/>
      <dgm:t>
        <a:bodyPr/>
        <a:lstStyle/>
        <a:p>
          <a:pPr>
            <a:spcAft>
              <a:spcPct val="15000"/>
            </a:spcAft>
          </a:pPr>
          <a:endParaRPr lang="en-US" sz="1400" i="1" dirty="0">
            <a:solidFill>
              <a:schemeClr val="tx1"/>
            </a:solidFill>
          </a:endParaRPr>
        </a:p>
      </dgm:t>
    </dgm:pt>
    <dgm:pt modelId="{B7DDB462-8B60-404F-9011-3C7440958BD7}" type="parTrans" cxnId="{2D0C6CF6-7276-2D46-9B87-CD51318C8514}">
      <dgm:prSet/>
      <dgm:spPr/>
      <dgm:t>
        <a:bodyPr/>
        <a:lstStyle/>
        <a:p>
          <a:endParaRPr lang="en-US"/>
        </a:p>
      </dgm:t>
    </dgm:pt>
    <dgm:pt modelId="{3C22DDCD-833B-9F45-A6D5-4C574CEC41B8}" type="sibTrans" cxnId="{2D0C6CF6-7276-2D46-9B87-CD51318C8514}">
      <dgm:prSet/>
      <dgm:spPr/>
      <dgm:t>
        <a:bodyPr/>
        <a:lstStyle/>
        <a:p>
          <a:endParaRPr lang="en-US"/>
        </a:p>
      </dgm:t>
    </dgm:pt>
    <dgm:pt modelId="{D79DA9E6-258E-5647-BAC1-F607DCBDB0D3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1400" dirty="0" smtClean="0">
              <a:solidFill>
                <a:schemeClr val="tx1"/>
              </a:solidFill>
            </a:rPr>
            <a:t>Business Agility</a:t>
          </a:r>
          <a:endParaRPr lang="en-US" sz="1400" dirty="0">
            <a:solidFill>
              <a:schemeClr val="tx1"/>
            </a:solidFill>
          </a:endParaRPr>
        </a:p>
      </dgm:t>
    </dgm:pt>
    <dgm:pt modelId="{FD114AEA-0FFC-3C44-A7C1-C81B39066A23}" type="parTrans" cxnId="{47C941CE-4820-344E-92E4-26434A6B3296}">
      <dgm:prSet/>
      <dgm:spPr/>
      <dgm:t>
        <a:bodyPr/>
        <a:lstStyle/>
        <a:p>
          <a:endParaRPr lang="en-US"/>
        </a:p>
      </dgm:t>
    </dgm:pt>
    <dgm:pt modelId="{50DBCBC6-AFC7-F345-8106-99469BA35FD3}" type="sibTrans" cxnId="{47C941CE-4820-344E-92E4-26434A6B3296}">
      <dgm:prSet/>
      <dgm:spPr/>
      <dgm:t>
        <a:bodyPr/>
        <a:lstStyle/>
        <a:p>
          <a:endParaRPr lang="en-US"/>
        </a:p>
      </dgm:t>
    </dgm:pt>
    <dgm:pt modelId="{DA4DD847-6B5C-594A-81BC-B943809190C1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1200" i="0" dirty="0" smtClean="0">
              <a:solidFill>
                <a:schemeClr val="tx1"/>
              </a:solidFill>
            </a:rPr>
            <a:t>pay as you use, instead of install and own</a:t>
          </a:r>
          <a:endParaRPr lang="en-US" sz="1200" i="0" dirty="0">
            <a:solidFill>
              <a:schemeClr val="tx1"/>
            </a:solidFill>
          </a:endParaRPr>
        </a:p>
      </dgm:t>
    </dgm:pt>
    <dgm:pt modelId="{4A7C9F02-C888-DD48-AFC8-B3A7940D708B}" type="parTrans" cxnId="{58FA33A0-A3FB-DE4F-8FC7-63E13E16AE33}">
      <dgm:prSet/>
      <dgm:spPr/>
      <dgm:t>
        <a:bodyPr/>
        <a:lstStyle/>
        <a:p>
          <a:endParaRPr lang="en-US"/>
        </a:p>
      </dgm:t>
    </dgm:pt>
    <dgm:pt modelId="{91904EEC-8A0B-9E4F-9E8F-A36A03DA421C}" type="sibTrans" cxnId="{58FA33A0-A3FB-DE4F-8FC7-63E13E16AE33}">
      <dgm:prSet/>
      <dgm:spPr/>
      <dgm:t>
        <a:bodyPr/>
        <a:lstStyle/>
        <a:p>
          <a:endParaRPr lang="en-US"/>
        </a:p>
      </dgm:t>
    </dgm:pt>
    <dgm:pt modelId="{C9804D58-5A67-3B49-AC93-BD55EC0A172F}">
      <dgm:prSet custT="1"/>
      <dgm:spPr/>
      <dgm:t>
        <a:bodyPr/>
        <a:lstStyle/>
        <a:p>
          <a:pPr>
            <a:spcAft>
              <a:spcPct val="15000"/>
            </a:spcAft>
          </a:pPr>
          <a:endParaRPr lang="en-US" sz="1400" dirty="0">
            <a:solidFill>
              <a:schemeClr val="tx1"/>
            </a:solidFill>
          </a:endParaRPr>
        </a:p>
      </dgm:t>
    </dgm:pt>
    <dgm:pt modelId="{40101435-10A3-5C40-A334-41676BB80287}" type="parTrans" cxnId="{8FCC1550-0375-AC4C-837D-2608D53E32D0}">
      <dgm:prSet/>
      <dgm:spPr/>
      <dgm:t>
        <a:bodyPr/>
        <a:lstStyle/>
        <a:p>
          <a:endParaRPr lang="en-US"/>
        </a:p>
      </dgm:t>
    </dgm:pt>
    <dgm:pt modelId="{3E172A22-D252-824B-9BB7-34C1DD2A3F04}" type="sibTrans" cxnId="{8FCC1550-0375-AC4C-837D-2608D53E32D0}">
      <dgm:prSet/>
      <dgm:spPr/>
      <dgm:t>
        <a:bodyPr/>
        <a:lstStyle/>
        <a:p>
          <a:endParaRPr lang="en-US"/>
        </a:p>
      </dgm:t>
    </dgm:pt>
    <dgm:pt modelId="{9961D3B3-02C6-6049-B46A-E00C95F65B03}">
      <dgm:prSet custT="1"/>
      <dgm:spPr/>
      <dgm:t>
        <a:bodyPr/>
        <a:lstStyle/>
        <a:p>
          <a:pPr>
            <a:spcAft>
              <a:spcPts val="618"/>
            </a:spcAft>
          </a:pPr>
          <a:r>
            <a:rPr lang="en-US" sz="1400" dirty="0" smtClean="0">
              <a:solidFill>
                <a:schemeClr val="tx1"/>
              </a:solidFill>
            </a:rPr>
            <a:t>Scalability</a:t>
          </a:r>
          <a:endParaRPr lang="en-US" sz="1400" dirty="0">
            <a:solidFill>
              <a:schemeClr val="tx1"/>
            </a:solidFill>
          </a:endParaRPr>
        </a:p>
      </dgm:t>
    </dgm:pt>
    <dgm:pt modelId="{C8D2A114-1AEB-C547-8F83-B2001D7D439D}" type="parTrans" cxnId="{034DBB8D-D28A-184B-B514-880F579AB3E3}">
      <dgm:prSet/>
      <dgm:spPr/>
      <dgm:t>
        <a:bodyPr/>
        <a:lstStyle/>
        <a:p>
          <a:endParaRPr lang="en-US"/>
        </a:p>
      </dgm:t>
    </dgm:pt>
    <dgm:pt modelId="{B9F3D308-294E-3145-8F3E-1E9EE424D728}" type="sibTrans" cxnId="{034DBB8D-D28A-184B-B514-880F579AB3E3}">
      <dgm:prSet/>
      <dgm:spPr/>
      <dgm:t>
        <a:bodyPr/>
        <a:lstStyle/>
        <a:p>
          <a:endParaRPr lang="en-US"/>
        </a:p>
      </dgm:t>
    </dgm:pt>
    <dgm:pt modelId="{76484C57-8E4E-8F4B-BD07-517CA0C66A36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1200" i="0" dirty="0" smtClean="0">
              <a:solidFill>
                <a:schemeClr val="tx1"/>
              </a:solidFill>
            </a:rPr>
            <a:t>Rapidly increase/decrease IT infrastructure</a:t>
          </a:r>
          <a:endParaRPr lang="en-US" sz="1200" i="0" dirty="0">
            <a:solidFill>
              <a:schemeClr val="tx1"/>
            </a:solidFill>
          </a:endParaRPr>
        </a:p>
      </dgm:t>
    </dgm:pt>
    <dgm:pt modelId="{A9BB4105-8614-6442-800F-F4BAE35A0C60}" type="parTrans" cxnId="{08815CDC-AB7A-4F42-9046-22C5E11FB2CB}">
      <dgm:prSet/>
      <dgm:spPr/>
      <dgm:t>
        <a:bodyPr/>
        <a:lstStyle/>
        <a:p>
          <a:endParaRPr lang="en-US"/>
        </a:p>
      </dgm:t>
    </dgm:pt>
    <dgm:pt modelId="{E3903BF7-D241-B24C-8430-105FA40CE3CA}" type="sibTrans" cxnId="{08815CDC-AB7A-4F42-9046-22C5E11FB2CB}">
      <dgm:prSet/>
      <dgm:spPr/>
      <dgm:t>
        <a:bodyPr/>
        <a:lstStyle/>
        <a:p>
          <a:endParaRPr lang="en-US"/>
        </a:p>
      </dgm:t>
    </dgm:pt>
    <dgm:pt modelId="{75FC5B87-3F49-D445-B0AD-967B7DE2EC33}">
      <dgm:prSet custT="1"/>
      <dgm:spPr/>
      <dgm:t>
        <a:bodyPr/>
        <a:lstStyle/>
        <a:p>
          <a:pPr>
            <a:spcAft>
              <a:spcPts val="618"/>
            </a:spcAft>
          </a:pPr>
          <a:r>
            <a:rPr lang="en-US" sz="1400" dirty="0" smtClean="0">
              <a:solidFill>
                <a:schemeClr val="tx1"/>
              </a:solidFill>
            </a:rPr>
            <a:t>Economic opportunities for growth</a:t>
          </a:r>
          <a:endParaRPr lang="en-US" sz="1400" dirty="0"/>
        </a:p>
      </dgm:t>
    </dgm:pt>
    <dgm:pt modelId="{4CBF0CFE-E88A-D743-B36C-C513EC7FC4AD}" type="parTrans" cxnId="{0E246E84-741E-3D42-9BE1-813B1DCCE866}">
      <dgm:prSet/>
      <dgm:spPr/>
      <dgm:t>
        <a:bodyPr/>
        <a:lstStyle/>
        <a:p>
          <a:endParaRPr lang="en-US"/>
        </a:p>
      </dgm:t>
    </dgm:pt>
    <dgm:pt modelId="{4F44FBDB-9C46-D94D-9B75-D94D62710F58}" type="sibTrans" cxnId="{0E246E84-741E-3D42-9BE1-813B1DCCE866}">
      <dgm:prSet/>
      <dgm:spPr/>
      <dgm:t>
        <a:bodyPr/>
        <a:lstStyle/>
        <a:p>
          <a:endParaRPr lang="en-US"/>
        </a:p>
      </dgm:t>
    </dgm:pt>
    <dgm:pt modelId="{63C30920-5C88-2D47-80EF-2D857016CD52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1200" i="0" dirty="0" smtClean="0">
              <a:solidFill>
                <a:schemeClr val="tx1"/>
              </a:solidFill>
            </a:rPr>
            <a:t>For local businesses</a:t>
          </a:r>
          <a:endParaRPr lang="en-US" sz="1200" i="0" dirty="0">
            <a:solidFill>
              <a:schemeClr val="tx1"/>
            </a:solidFill>
          </a:endParaRPr>
        </a:p>
      </dgm:t>
    </dgm:pt>
    <dgm:pt modelId="{CA9C2028-DCCF-0240-B683-9C16B6605C6F}" type="parTrans" cxnId="{384B67BE-CF17-CC49-B872-D2306BDAF024}">
      <dgm:prSet/>
      <dgm:spPr/>
      <dgm:t>
        <a:bodyPr/>
        <a:lstStyle/>
        <a:p>
          <a:endParaRPr lang="en-US"/>
        </a:p>
      </dgm:t>
    </dgm:pt>
    <dgm:pt modelId="{AB670B7D-2A13-0946-A34B-4209004A829A}" type="sibTrans" cxnId="{384B67BE-CF17-CC49-B872-D2306BDAF024}">
      <dgm:prSet/>
      <dgm:spPr/>
      <dgm:t>
        <a:bodyPr/>
        <a:lstStyle/>
        <a:p>
          <a:endParaRPr lang="en-US"/>
        </a:p>
      </dgm:t>
    </dgm:pt>
    <dgm:pt modelId="{F95617AA-95A5-1343-B0B9-AAECD7C3BF10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1200" i="0" dirty="0" smtClean="0">
              <a:solidFill>
                <a:schemeClr val="tx1"/>
              </a:solidFill>
            </a:rPr>
            <a:t>Employment – especially, youth</a:t>
          </a:r>
          <a:endParaRPr lang="en-US" sz="1200" i="0" dirty="0">
            <a:solidFill>
              <a:schemeClr val="tx1"/>
            </a:solidFill>
          </a:endParaRPr>
        </a:p>
      </dgm:t>
    </dgm:pt>
    <dgm:pt modelId="{75E52D85-05BB-B642-AA98-8728106151E8}" type="parTrans" cxnId="{418FDBF6-32E7-614B-86C5-326EFB5FFCF8}">
      <dgm:prSet/>
      <dgm:spPr/>
      <dgm:t>
        <a:bodyPr/>
        <a:lstStyle/>
        <a:p>
          <a:endParaRPr lang="en-US"/>
        </a:p>
      </dgm:t>
    </dgm:pt>
    <dgm:pt modelId="{4B07874C-8655-2044-ABB5-FC1DE283EE96}" type="sibTrans" cxnId="{418FDBF6-32E7-614B-86C5-326EFB5FFCF8}">
      <dgm:prSet/>
      <dgm:spPr/>
      <dgm:t>
        <a:bodyPr/>
        <a:lstStyle/>
        <a:p>
          <a:endParaRPr lang="en-US"/>
        </a:p>
      </dgm:t>
    </dgm:pt>
    <dgm:pt modelId="{DA284498-6083-4647-A0CF-9A0BD926317D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1200" i="0" dirty="0" smtClean="0">
              <a:solidFill>
                <a:schemeClr val="tx1"/>
              </a:solidFill>
            </a:rPr>
            <a:t>Attract Foreign Direct Investment</a:t>
          </a:r>
          <a:endParaRPr lang="en-US" sz="1200" i="0" dirty="0">
            <a:solidFill>
              <a:schemeClr val="tx1"/>
            </a:solidFill>
          </a:endParaRPr>
        </a:p>
      </dgm:t>
    </dgm:pt>
    <dgm:pt modelId="{3A03356E-371F-8041-8C58-A251B0970894}" type="parTrans" cxnId="{303B1731-CB10-E442-8F02-C99FDC7DF683}">
      <dgm:prSet/>
      <dgm:spPr/>
      <dgm:t>
        <a:bodyPr/>
        <a:lstStyle/>
        <a:p>
          <a:endParaRPr lang="en-US"/>
        </a:p>
      </dgm:t>
    </dgm:pt>
    <dgm:pt modelId="{CA173350-52A8-1C44-9FDE-AAC08D67A9B1}" type="sibTrans" cxnId="{303B1731-CB10-E442-8F02-C99FDC7DF683}">
      <dgm:prSet/>
      <dgm:spPr/>
      <dgm:t>
        <a:bodyPr/>
        <a:lstStyle/>
        <a:p>
          <a:endParaRPr lang="en-US"/>
        </a:p>
      </dgm:t>
    </dgm:pt>
    <dgm:pt modelId="{FFC22A21-1448-134A-82DA-8C626116A791}">
      <dgm:prSet custT="1"/>
      <dgm:spPr/>
      <dgm:t>
        <a:bodyPr/>
        <a:lstStyle/>
        <a:p>
          <a:pPr>
            <a:spcAft>
              <a:spcPts val="618"/>
            </a:spcAft>
          </a:pPr>
          <a:r>
            <a:rPr lang="en-US" sz="1400" dirty="0" smtClean="0">
              <a:solidFill>
                <a:schemeClr val="tx1"/>
              </a:solidFill>
            </a:rPr>
            <a:t>Adoption for government use</a:t>
          </a:r>
          <a:endParaRPr lang="en-US" sz="1400" dirty="0">
            <a:solidFill>
              <a:schemeClr val="tx1"/>
            </a:solidFill>
          </a:endParaRPr>
        </a:p>
      </dgm:t>
    </dgm:pt>
    <dgm:pt modelId="{23AE52B8-0E22-744B-A664-B0D7769C78AA}" type="parTrans" cxnId="{21DDAAD8-51F6-1642-9442-4158D93E8FB5}">
      <dgm:prSet/>
      <dgm:spPr/>
      <dgm:t>
        <a:bodyPr/>
        <a:lstStyle/>
        <a:p>
          <a:endParaRPr lang="en-US"/>
        </a:p>
      </dgm:t>
    </dgm:pt>
    <dgm:pt modelId="{7B2855CF-FAA6-2D43-A722-74900CD0680B}" type="sibTrans" cxnId="{21DDAAD8-51F6-1642-9442-4158D93E8FB5}">
      <dgm:prSet/>
      <dgm:spPr/>
      <dgm:t>
        <a:bodyPr/>
        <a:lstStyle/>
        <a:p>
          <a:endParaRPr lang="en-US"/>
        </a:p>
      </dgm:t>
    </dgm:pt>
    <dgm:pt modelId="{EEFD5EAD-FF89-DC41-8694-375163E19968}">
      <dgm:prSet custT="1"/>
      <dgm:spPr/>
      <dgm:t>
        <a:bodyPr/>
        <a:lstStyle/>
        <a:p>
          <a:pPr>
            <a:spcAft>
              <a:spcPts val="252"/>
            </a:spcAft>
          </a:pPr>
          <a:r>
            <a:rPr lang="en-US" sz="1200" i="0" cap="none" dirty="0" smtClean="0">
              <a:solidFill>
                <a:schemeClr val="tx1"/>
              </a:solidFill>
            </a:rPr>
            <a:t>Cost savings</a:t>
          </a:r>
          <a:endParaRPr lang="en-US" sz="1200" i="0" cap="none" dirty="0">
            <a:solidFill>
              <a:schemeClr val="tx1"/>
            </a:solidFill>
          </a:endParaRPr>
        </a:p>
      </dgm:t>
    </dgm:pt>
    <dgm:pt modelId="{41DE3C75-41A6-C24F-9A00-AD3B1F3CDC59}" type="parTrans" cxnId="{36B8E0EA-71BE-9C4F-864F-8764EEDDAA97}">
      <dgm:prSet/>
      <dgm:spPr/>
      <dgm:t>
        <a:bodyPr/>
        <a:lstStyle/>
        <a:p>
          <a:endParaRPr lang="en-US"/>
        </a:p>
      </dgm:t>
    </dgm:pt>
    <dgm:pt modelId="{EE4E8934-E2B7-424D-AF16-756426E8D19F}" type="sibTrans" cxnId="{36B8E0EA-71BE-9C4F-864F-8764EEDDAA97}">
      <dgm:prSet/>
      <dgm:spPr/>
      <dgm:t>
        <a:bodyPr/>
        <a:lstStyle/>
        <a:p>
          <a:endParaRPr lang="en-US"/>
        </a:p>
      </dgm:t>
    </dgm:pt>
    <dgm:pt modelId="{5DEAA150-7AA6-564D-8A72-FD77365626D6}">
      <dgm:prSet custT="1"/>
      <dgm:spPr/>
      <dgm:t>
        <a:bodyPr/>
        <a:lstStyle/>
        <a:p>
          <a:pPr>
            <a:spcAft>
              <a:spcPts val="252"/>
            </a:spcAft>
          </a:pPr>
          <a:r>
            <a:rPr lang="en-US" sz="1200" i="0" cap="none" dirty="0" smtClean="0">
              <a:solidFill>
                <a:schemeClr val="tx1"/>
              </a:solidFill>
            </a:rPr>
            <a:t>Encouraging private sector by setting example</a:t>
          </a:r>
          <a:endParaRPr lang="en-US" sz="1200" i="0" cap="none" dirty="0">
            <a:solidFill>
              <a:schemeClr val="tx1"/>
            </a:solidFill>
          </a:endParaRPr>
        </a:p>
      </dgm:t>
    </dgm:pt>
    <dgm:pt modelId="{F89F643E-2651-9747-BE45-1623AD6F8680}" type="parTrans" cxnId="{ABCDCFB9-3728-8A46-B6A1-05E0BE0A3178}">
      <dgm:prSet/>
      <dgm:spPr/>
      <dgm:t>
        <a:bodyPr/>
        <a:lstStyle/>
        <a:p>
          <a:endParaRPr lang="en-US"/>
        </a:p>
      </dgm:t>
    </dgm:pt>
    <dgm:pt modelId="{0FF34B07-F552-784C-8BBC-7B5D55656EF5}" type="sibTrans" cxnId="{ABCDCFB9-3728-8A46-B6A1-05E0BE0A3178}">
      <dgm:prSet/>
      <dgm:spPr/>
      <dgm:t>
        <a:bodyPr/>
        <a:lstStyle/>
        <a:p>
          <a:endParaRPr lang="en-US"/>
        </a:p>
      </dgm:t>
    </dgm:pt>
    <dgm:pt modelId="{C1EBB1D2-ABCF-EB41-B623-2C5CBE559960}">
      <dgm:prSet custT="1"/>
      <dgm:spPr/>
      <dgm:t>
        <a:bodyPr/>
        <a:lstStyle/>
        <a:p>
          <a:endParaRPr lang="en-US" sz="1400" dirty="0">
            <a:solidFill>
              <a:srgbClr val="000000"/>
            </a:solidFill>
          </a:endParaRPr>
        </a:p>
      </dgm:t>
    </dgm:pt>
    <dgm:pt modelId="{DB0015F4-4747-5642-BE11-6157DF2B7AC0}" type="sibTrans" cxnId="{346AD71A-B603-4243-A444-426FA4B379BB}">
      <dgm:prSet/>
      <dgm:spPr/>
      <dgm:t>
        <a:bodyPr/>
        <a:lstStyle/>
        <a:p>
          <a:endParaRPr lang="en-US"/>
        </a:p>
      </dgm:t>
    </dgm:pt>
    <dgm:pt modelId="{99B7BAF0-B755-364B-99B0-10E2DE3BAC4A}" type="parTrans" cxnId="{346AD71A-B603-4243-A444-426FA4B379BB}">
      <dgm:prSet/>
      <dgm:spPr/>
      <dgm:t>
        <a:bodyPr/>
        <a:lstStyle/>
        <a:p>
          <a:endParaRPr lang="en-US"/>
        </a:p>
      </dgm:t>
    </dgm:pt>
    <dgm:pt modelId="{7F0F3168-313C-9349-B856-49635B5BF921}">
      <dgm:prSet custT="1"/>
      <dgm:spPr/>
      <dgm:t>
        <a:bodyPr/>
        <a:lstStyle/>
        <a:p>
          <a:r>
            <a:rPr lang="en-US" sz="1400" dirty="0" smtClean="0">
              <a:solidFill>
                <a:srgbClr val="000000"/>
              </a:solidFill>
            </a:rPr>
            <a:t>Search engines, social networks, online use web-email, data storage</a:t>
          </a:r>
          <a:endParaRPr lang="en-US" sz="1400" dirty="0">
            <a:solidFill>
              <a:srgbClr val="000000"/>
            </a:solidFill>
          </a:endParaRPr>
        </a:p>
      </dgm:t>
    </dgm:pt>
    <dgm:pt modelId="{7CF09EFA-A420-BC44-9463-92F839157A0A}" type="sibTrans" cxnId="{A9FC196E-4817-774F-B91F-45D4235A6368}">
      <dgm:prSet/>
      <dgm:spPr/>
      <dgm:t>
        <a:bodyPr/>
        <a:lstStyle/>
        <a:p>
          <a:endParaRPr lang="en-US"/>
        </a:p>
      </dgm:t>
    </dgm:pt>
    <dgm:pt modelId="{AB5BEE23-6713-ED46-8FA1-748394C6F62E}" type="parTrans" cxnId="{A9FC196E-4817-774F-B91F-45D4235A6368}">
      <dgm:prSet/>
      <dgm:spPr/>
      <dgm:t>
        <a:bodyPr/>
        <a:lstStyle/>
        <a:p>
          <a:endParaRPr lang="en-US"/>
        </a:p>
      </dgm:t>
    </dgm:pt>
    <dgm:pt modelId="{2ABE0980-4251-144D-9C01-C6BC2D4D21E5}">
      <dgm:prSet custT="1"/>
      <dgm:spPr/>
      <dgm:t>
        <a:bodyPr/>
        <a:lstStyle/>
        <a:p>
          <a:endParaRPr lang="en-US" sz="1400" dirty="0">
            <a:solidFill>
              <a:srgbClr val="000000"/>
            </a:solidFill>
          </a:endParaRPr>
        </a:p>
      </dgm:t>
    </dgm:pt>
    <dgm:pt modelId="{6E733787-FBED-2B44-97A8-B1CA4493080F}" type="sibTrans" cxnId="{97D170F0-CB1A-1D4C-B6F4-B8E7106C97DC}">
      <dgm:prSet/>
      <dgm:spPr/>
      <dgm:t>
        <a:bodyPr/>
        <a:lstStyle/>
        <a:p>
          <a:endParaRPr lang="en-US"/>
        </a:p>
      </dgm:t>
    </dgm:pt>
    <dgm:pt modelId="{2E13A0A1-6A5C-A64C-8040-8C9ECEC19EE8}" type="parTrans" cxnId="{97D170F0-CB1A-1D4C-B6F4-B8E7106C97DC}">
      <dgm:prSet/>
      <dgm:spPr/>
      <dgm:t>
        <a:bodyPr/>
        <a:lstStyle/>
        <a:p>
          <a:endParaRPr lang="en-US"/>
        </a:p>
      </dgm:t>
    </dgm:pt>
    <dgm:pt modelId="{87F4CD69-71FC-114A-BAB8-C3095BAC9FB0}">
      <dgm:prSet custT="1"/>
      <dgm:spPr/>
      <dgm:t>
        <a:bodyPr/>
        <a:lstStyle/>
        <a:p>
          <a:pPr>
            <a:spcAft>
              <a:spcPct val="15000"/>
            </a:spcAft>
          </a:pPr>
          <a:endParaRPr lang="en-US" sz="1400" i="1" dirty="0">
            <a:solidFill>
              <a:schemeClr val="tx1"/>
            </a:solidFill>
          </a:endParaRPr>
        </a:p>
      </dgm:t>
    </dgm:pt>
    <dgm:pt modelId="{29586EF5-89BC-3D44-B501-EF086248BAEE}" type="parTrans" cxnId="{2E68ADB1-2F4E-F241-978D-CC112097E304}">
      <dgm:prSet/>
      <dgm:spPr/>
      <dgm:t>
        <a:bodyPr/>
        <a:lstStyle/>
        <a:p>
          <a:endParaRPr lang="en-US"/>
        </a:p>
      </dgm:t>
    </dgm:pt>
    <dgm:pt modelId="{764649E4-1066-234A-8DF6-0CCCE5154E3E}" type="sibTrans" cxnId="{2E68ADB1-2F4E-F241-978D-CC112097E304}">
      <dgm:prSet/>
      <dgm:spPr/>
      <dgm:t>
        <a:bodyPr/>
        <a:lstStyle/>
        <a:p>
          <a:endParaRPr lang="en-US"/>
        </a:p>
      </dgm:t>
    </dgm:pt>
    <dgm:pt modelId="{E9A18FF5-6199-BC4F-9068-C022D2DD7FD2}">
      <dgm:prSet custT="1"/>
      <dgm:spPr/>
      <dgm:t>
        <a:bodyPr/>
        <a:lstStyle/>
        <a:p>
          <a:endParaRPr lang="en-US" sz="1400" dirty="0">
            <a:solidFill>
              <a:schemeClr val="tx1"/>
            </a:solidFill>
          </a:endParaRPr>
        </a:p>
      </dgm:t>
    </dgm:pt>
    <dgm:pt modelId="{6A3E0280-A0A8-FA41-B7D9-9929FE3C24EF}" type="parTrans" cxnId="{C01C3821-7D4E-F041-8506-8EEFC7A4786A}">
      <dgm:prSet/>
      <dgm:spPr/>
      <dgm:t>
        <a:bodyPr/>
        <a:lstStyle/>
        <a:p>
          <a:endParaRPr lang="en-US"/>
        </a:p>
      </dgm:t>
    </dgm:pt>
    <dgm:pt modelId="{077FF526-630A-9747-8239-444BC97A8359}" type="sibTrans" cxnId="{C01C3821-7D4E-F041-8506-8EEFC7A4786A}">
      <dgm:prSet/>
      <dgm:spPr/>
      <dgm:t>
        <a:bodyPr/>
        <a:lstStyle/>
        <a:p>
          <a:endParaRPr lang="en-US"/>
        </a:p>
      </dgm:t>
    </dgm:pt>
    <dgm:pt modelId="{F7324AB8-633B-9641-A53A-B635A9702F70}">
      <dgm:prSet custT="1"/>
      <dgm:spPr>
        <a:ln>
          <a:solidFill>
            <a:schemeClr val="accent1">
              <a:tint val="40000"/>
              <a:hueOff val="0"/>
              <a:satOff val="0"/>
              <a:lumOff val="0"/>
              <a:alpha val="60000"/>
            </a:schemeClr>
          </a:solidFill>
        </a:ln>
      </dgm:spPr>
      <dgm:t>
        <a:bodyPr/>
        <a:lstStyle/>
        <a:p>
          <a:pPr>
            <a:spcAft>
              <a:spcPct val="15000"/>
            </a:spcAft>
          </a:pPr>
          <a:endParaRPr lang="en-US" sz="1200" dirty="0"/>
        </a:p>
      </dgm:t>
    </dgm:pt>
    <dgm:pt modelId="{D340F3FD-F7B8-5C44-A707-3D9879EA77A1}" type="parTrans" cxnId="{3B3DCBC1-15D9-C84B-A9B1-2B035E2E6785}">
      <dgm:prSet/>
      <dgm:spPr/>
      <dgm:t>
        <a:bodyPr/>
        <a:lstStyle/>
        <a:p>
          <a:endParaRPr lang="en-US"/>
        </a:p>
      </dgm:t>
    </dgm:pt>
    <dgm:pt modelId="{88180832-7B14-A149-8DA3-7C5F2A34DCFA}" type="sibTrans" cxnId="{3B3DCBC1-15D9-C84B-A9B1-2B035E2E6785}">
      <dgm:prSet/>
      <dgm:spPr/>
      <dgm:t>
        <a:bodyPr/>
        <a:lstStyle/>
        <a:p>
          <a:endParaRPr lang="en-US"/>
        </a:p>
      </dgm:t>
    </dgm:pt>
    <dgm:pt modelId="{4DA6A645-D406-B84F-B1CB-9E4D02ABB1A4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1200" i="0" dirty="0" smtClean="0">
              <a:solidFill>
                <a:schemeClr val="tx1"/>
              </a:solidFill>
            </a:rPr>
            <a:t>Usage Licenses</a:t>
          </a:r>
          <a:endParaRPr lang="en-US" sz="1200" i="0" dirty="0">
            <a:solidFill>
              <a:schemeClr val="tx1"/>
            </a:solidFill>
          </a:endParaRPr>
        </a:p>
      </dgm:t>
    </dgm:pt>
    <dgm:pt modelId="{3145A4B6-F492-424C-8B7E-9C5213B2E113}" type="sibTrans" cxnId="{D179653C-2B48-0640-A2A5-B5F262E8E7A6}">
      <dgm:prSet/>
      <dgm:spPr/>
      <dgm:t>
        <a:bodyPr/>
        <a:lstStyle/>
        <a:p>
          <a:endParaRPr lang="en-US"/>
        </a:p>
      </dgm:t>
    </dgm:pt>
    <dgm:pt modelId="{2EF17921-6121-3B4B-B7A6-8E3D1B9CB792}" type="parTrans" cxnId="{D179653C-2B48-0640-A2A5-B5F262E8E7A6}">
      <dgm:prSet/>
      <dgm:spPr/>
      <dgm:t>
        <a:bodyPr/>
        <a:lstStyle/>
        <a:p>
          <a:endParaRPr lang="en-US"/>
        </a:p>
      </dgm:t>
    </dgm:pt>
    <dgm:pt modelId="{9C3D876B-71C9-194D-BB66-A13F69861AE3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1200" i="0" dirty="0" smtClean="0">
              <a:solidFill>
                <a:schemeClr val="tx1"/>
              </a:solidFill>
            </a:rPr>
            <a:t>Energy efficiencies</a:t>
          </a:r>
          <a:endParaRPr lang="en-US" sz="1200" i="0" dirty="0">
            <a:solidFill>
              <a:schemeClr val="tx1"/>
            </a:solidFill>
          </a:endParaRPr>
        </a:p>
      </dgm:t>
    </dgm:pt>
    <dgm:pt modelId="{C92CC666-FCA4-834F-948E-283C7F4AA118}" type="sibTrans" cxnId="{8FAC38F3-0411-4040-9519-36CBD864B3E8}">
      <dgm:prSet/>
      <dgm:spPr/>
      <dgm:t>
        <a:bodyPr/>
        <a:lstStyle/>
        <a:p>
          <a:endParaRPr lang="en-US"/>
        </a:p>
      </dgm:t>
    </dgm:pt>
    <dgm:pt modelId="{3BB699FA-22C1-B44A-A807-91C2297B850D}" type="parTrans" cxnId="{8FAC38F3-0411-4040-9519-36CBD864B3E8}">
      <dgm:prSet/>
      <dgm:spPr/>
      <dgm:t>
        <a:bodyPr/>
        <a:lstStyle/>
        <a:p>
          <a:endParaRPr lang="en-US"/>
        </a:p>
      </dgm:t>
    </dgm:pt>
    <dgm:pt modelId="{A6D7A54B-1F4C-BB42-AFAC-DBCFE5A6D668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1200" i="0" dirty="0" smtClean="0">
              <a:solidFill>
                <a:schemeClr val="tx1"/>
              </a:solidFill>
            </a:rPr>
            <a:t>Real estate/infrastructure</a:t>
          </a:r>
          <a:endParaRPr lang="en-US" sz="1200" i="0" dirty="0">
            <a:solidFill>
              <a:schemeClr val="tx1"/>
            </a:solidFill>
          </a:endParaRPr>
        </a:p>
      </dgm:t>
    </dgm:pt>
    <dgm:pt modelId="{0395CAC2-9E83-E946-A617-40ED9882762C}" type="sibTrans" cxnId="{68E954CD-2FBF-EE45-BFAD-B0C55118C027}">
      <dgm:prSet/>
      <dgm:spPr/>
      <dgm:t>
        <a:bodyPr/>
        <a:lstStyle/>
        <a:p>
          <a:endParaRPr lang="en-US"/>
        </a:p>
      </dgm:t>
    </dgm:pt>
    <dgm:pt modelId="{3F40F471-0350-B14C-B658-7E2333642B67}" type="parTrans" cxnId="{68E954CD-2FBF-EE45-BFAD-B0C55118C027}">
      <dgm:prSet/>
      <dgm:spPr/>
      <dgm:t>
        <a:bodyPr/>
        <a:lstStyle/>
        <a:p>
          <a:endParaRPr lang="en-US"/>
        </a:p>
      </dgm:t>
    </dgm:pt>
    <dgm:pt modelId="{976E2E15-0459-B043-92AE-6A1F044A18AB}">
      <dgm:prSet custT="1"/>
      <dgm:spPr/>
      <dgm:t>
        <a:bodyPr/>
        <a:lstStyle/>
        <a:p>
          <a:pPr>
            <a:spcAft>
              <a:spcPct val="15000"/>
            </a:spcAft>
          </a:pPr>
          <a:r>
            <a:rPr lang="en-US" sz="1200" i="0" dirty="0" smtClean="0">
              <a:solidFill>
                <a:schemeClr val="tx1"/>
              </a:solidFill>
            </a:rPr>
            <a:t>Labor Costs</a:t>
          </a:r>
          <a:endParaRPr lang="en-US" sz="1200" i="0" dirty="0">
            <a:solidFill>
              <a:schemeClr val="tx1"/>
            </a:solidFill>
          </a:endParaRPr>
        </a:p>
      </dgm:t>
    </dgm:pt>
    <dgm:pt modelId="{C2FAEB45-30D5-C441-B5A3-B29B9DD14EF8}" type="sibTrans" cxnId="{E30A1806-ABF1-9947-B21E-2C9BDF69B8E1}">
      <dgm:prSet/>
      <dgm:spPr/>
      <dgm:t>
        <a:bodyPr/>
        <a:lstStyle/>
        <a:p>
          <a:endParaRPr lang="en-US"/>
        </a:p>
      </dgm:t>
    </dgm:pt>
    <dgm:pt modelId="{AAAEA7BC-F011-BB43-89AF-9959372295E7}" type="parTrans" cxnId="{E30A1806-ABF1-9947-B21E-2C9BDF69B8E1}">
      <dgm:prSet/>
      <dgm:spPr/>
      <dgm:t>
        <a:bodyPr/>
        <a:lstStyle/>
        <a:p>
          <a:endParaRPr lang="en-US"/>
        </a:p>
      </dgm:t>
    </dgm:pt>
    <dgm:pt modelId="{3723476E-E3F2-6240-B0AA-820A5766B378}" type="pres">
      <dgm:prSet presAssocID="{F57A7D22-AB76-444B-8B49-4A21F905CF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0A1951-0DD9-E345-A469-60A0C249B527}" type="pres">
      <dgm:prSet presAssocID="{58800C80-BE9E-3045-AD36-88A715A3631B}" presName="composite" presStyleCnt="0"/>
      <dgm:spPr/>
      <dgm:t>
        <a:bodyPr/>
        <a:lstStyle/>
        <a:p>
          <a:endParaRPr lang="en-US"/>
        </a:p>
      </dgm:t>
    </dgm:pt>
    <dgm:pt modelId="{63EE3654-4157-F649-8954-6F7601D026ED}" type="pres">
      <dgm:prSet presAssocID="{58800C80-BE9E-3045-AD36-88A715A3631B}" presName="parTx" presStyleLbl="alignNode1" presStyleIdx="0" presStyleCnt="3" custLinFactX="100000" custLinFactNeighborX="128103" custLinFactNeighborY="-3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92C64-C401-D846-A747-F78D5C66D9AF}" type="pres">
      <dgm:prSet presAssocID="{58800C80-BE9E-3045-AD36-88A715A3631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8F303-0901-934B-A1E8-F8EA6F6BE255}" type="pres">
      <dgm:prSet presAssocID="{0BE17B0C-DFC0-E44D-997A-F9FA78A2F3D8}" presName="space" presStyleCnt="0"/>
      <dgm:spPr/>
      <dgm:t>
        <a:bodyPr/>
        <a:lstStyle/>
        <a:p>
          <a:endParaRPr lang="en-US"/>
        </a:p>
      </dgm:t>
    </dgm:pt>
    <dgm:pt modelId="{C1D39F09-8DFB-3041-A8DE-57FBCCF4C6DD}" type="pres">
      <dgm:prSet presAssocID="{6A0B7720-D74F-024A-B3FD-8575279B1967}" presName="composite" presStyleCnt="0"/>
      <dgm:spPr/>
      <dgm:t>
        <a:bodyPr/>
        <a:lstStyle/>
        <a:p>
          <a:endParaRPr lang="en-US"/>
        </a:p>
      </dgm:t>
    </dgm:pt>
    <dgm:pt modelId="{5BB5489A-86FB-634F-8308-7929B821EEB9}" type="pres">
      <dgm:prSet presAssocID="{6A0B7720-D74F-024A-B3FD-8575279B1967}" presName="parTx" presStyleLbl="alignNode1" presStyleIdx="1" presStyleCnt="3" custLinFactNeighborX="0" custLinFactNeighborY="-3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03A36-0982-1343-A0DF-08F4A7470E3A}" type="pres">
      <dgm:prSet presAssocID="{6A0B7720-D74F-024A-B3FD-8575279B196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A0C395-5DEE-D148-8449-CC2B8E25B56F}" type="pres">
      <dgm:prSet presAssocID="{341EFC79-6771-3A4D-85B6-AF3E4647F0C3}" presName="space" presStyleCnt="0"/>
      <dgm:spPr/>
      <dgm:t>
        <a:bodyPr/>
        <a:lstStyle/>
        <a:p>
          <a:endParaRPr lang="en-US"/>
        </a:p>
      </dgm:t>
    </dgm:pt>
    <dgm:pt modelId="{3DFF05AB-1398-8443-817B-47ED518CB110}" type="pres">
      <dgm:prSet presAssocID="{B29019B6-1EC8-524A-9EBA-92037A7B32A8}" presName="composite" presStyleCnt="0"/>
      <dgm:spPr/>
      <dgm:t>
        <a:bodyPr/>
        <a:lstStyle/>
        <a:p>
          <a:endParaRPr lang="en-US"/>
        </a:p>
      </dgm:t>
    </dgm:pt>
    <dgm:pt modelId="{D348651C-0D4A-4F44-BCF5-ADB39C5DC9DC}" type="pres">
      <dgm:prSet presAssocID="{B29019B6-1EC8-524A-9EBA-92037A7B32A8}" presName="parTx" presStyleLbl="alignNode1" presStyleIdx="2" presStyleCnt="3" custLinFactX="-100000" custLinFactNeighborX="-128103" custLinFactNeighborY="-32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0A067-2059-494A-ACE5-5EC9B9335734}" type="pres">
      <dgm:prSet presAssocID="{B29019B6-1EC8-524A-9EBA-92037A7B32A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FC196E-4817-774F-B91F-45D4235A6368}" srcId="{58800C80-BE9E-3045-AD36-88A715A3631B}" destId="{7F0F3168-313C-9349-B856-49635B5BF921}" srcOrd="3" destOrd="0" parTransId="{AB5BEE23-6713-ED46-8FA1-748394C6F62E}" sibTransId="{7CF09EFA-A420-BC44-9463-92F839157A0A}"/>
    <dgm:cxn modelId="{4957A9DB-1BE3-D343-856A-B7C4D921B893}" type="presOf" srcId="{E9A18FF5-6199-BC4F-9068-C022D2DD7FD2}" destId="{FC092C64-C401-D846-A747-F78D5C66D9AF}" srcOrd="0" destOrd="0" presId="urn:microsoft.com/office/officeart/2005/8/layout/hList1"/>
    <dgm:cxn modelId="{48D85116-6EA3-A340-B7F7-F99E25F86420}" type="presOf" srcId="{F57A7D22-AB76-444B-8B49-4A21F905CF3A}" destId="{3723476E-E3F2-6240-B0AA-820A5766B378}" srcOrd="0" destOrd="0" presId="urn:microsoft.com/office/officeart/2005/8/layout/hList1"/>
    <dgm:cxn modelId="{334D110A-4A16-2245-A328-E0FFBC695BFD}" type="presOf" srcId="{76484C57-8E4E-8F4B-BD07-517CA0C66A36}" destId="{38003A36-0982-1343-A0DF-08F4A7470E3A}" srcOrd="0" destOrd="11" presId="urn:microsoft.com/office/officeart/2005/8/layout/hList1"/>
    <dgm:cxn modelId="{36B8E0EA-71BE-9C4F-864F-8764EEDDAA97}" srcId="{FFC22A21-1448-134A-82DA-8C626116A791}" destId="{EEFD5EAD-FF89-DC41-8694-375163E19968}" srcOrd="0" destOrd="0" parTransId="{41DE3C75-41A6-C24F-9A00-AD3B1F3CDC59}" sibTransId="{EE4E8934-E2B7-424D-AF16-756426E8D19F}"/>
    <dgm:cxn modelId="{76D4EAE9-5AF4-CD42-AEF4-B25DCA32639E}" type="presOf" srcId="{B29019B6-1EC8-524A-9EBA-92037A7B32A8}" destId="{D348651C-0D4A-4F44-BCF5-ADB39C5DC9DC}" srcOrd="0" destOrd="0" presId="urn:microsoft.com/office/officeart/2005/8/layout/hList1"/>
    <dgm:cxn modelId="{68E954CD-2FBF-EE45-BFAD-B0C55118C027}" srcId="{A52160BE-C89F-804E-8D9A-B486859A34EB}" destId="{A6D7A54B-1F4C-BB42-AFAC-DBCFE5A6D668}" srcOrd="1" destOrd="0" parTransId="{3F40F471-0350-B14C-B658-7E2333642B67}" sibTransId="{0395CAC2-9E83-E946-A617-40ED9882762C}"/>
    <dgm:cxn modelId="{034DBB8D-D28A-184B-B514-880F579AB3E3}" srcId="{6A0B7720-D74F-024A-B3FD-8575279B1967}" destId="{9961D3B3-02C6-6049-B46A-E00C95F65B03}" srcOrd="5" destOrd="0" parTransId="{C8D2A114-1AEB-C547-8F83-B2001D7D439D}" sibTransId="{B9F3D308-294E-3145-8F3E-1E9EE424D728}"/>
    <dgm:cxn modelId="{58FA33A0-A3FB-DE4F-8FC7-63E13E16AE33}" srcId="{D79DA9E6-258E-5647-BAC1-F607DCBDB0D3}" destId="{DA4DD847-6B5C-594A-81BC-B943809190C1}" srcOrd="0" destOrd="0" parTransId="{4A7C9F02-C888-DD48-AFC8-B3A7940D708B}" sibTransId="{91904EEC-8A0B-9E4F-9E8F-A36A03DA421C}"/>
    <dgm:cxn modelId="{01C18920-480A-3C48-89F4-4906930473AA}" srcId="{58800C80-BE9E-3045-AD36-88A715A3631B}" destId="{48E8D45D-CF35-C04D-AE65-892082F21684}" srcOrd="1" destOrd="0" parTransId="{65F43948-854F-B144-B159-0DE24B05B4E6}" sibTransId="{0B87C44B-A69A-2743-B7F8-76E65A93196C}"/>
    <dgm:cxn modelId="{92776D9F-E43F-414A-AE6D-BE04A9C59390}" type="presOf" srcId="{75FC5B87-3F49-D445-B0AD-967B7DE2EC33}" destId="{E530A067-2059-494A-ACE5-5EC9B9335734}" srcOrd="0" destOrd="1" presId="urn:microsoft.com/office/officeart/2005/8/layout/hList1"/>
    <dgm:cxn modelId="{47C941CE-4820-344E-92E4-26434A6B3296}" srcId="{6A0B7720-D74F-024A-B3FD-8575279B1967}" destId="{D79DA9E6-258E-5647-BAC1-F607DCBDB0D3}" srcOrd="3" destOrd="0" parTransId="{FD114AEA-0FFC-3C44-A7C1-C81B39066A23}" sibTransId="{50DBCBC6-AFC7-F345-8106-99469BA35FD3}"/>
    <dgm:cxn modelId="{0E246E84-741E-3D42-9BE1-813B1DCCE866}" srcId="{B29019B6-1EC8-524A-9EBA-92037A7B32A8}" destId="{75FC5B87-3F49-D445-B0AD-967B7DE2EC33}" srcOrd="1" destOrd="0" parTransId="{4CBF0CFE-E88A-D743-B36C-C513EC7FC4AD}" sibTransId="{4F44FBDB-9C46-D94D-9B75-D94D62710F58}"/>
    <dgm:cxn modelId="{A306F93A-8869-0C40-882F-F51BBEFB0A0F}" srcId="{B29019B6-1EC8-524A-9EBA-92037A7B32A8}" destId="{CAB1C2B1-F4AE-7042-9DCA-79495DE60AFA}" srcOrd="0" destOrd="0" parTransId="{18859DB4-4687-C540-BBFC-9DB688896CC7}" sibTransId="{2D883223-C465-4149-88FE-FA83EBB88372}"/>
    <dgm:cxn modelId="{6C284F29-89C5-7E42-B9B0-1E465B15F145}" type="presOf" srcId="{DA284498-6083-4647-A0CF-9A0BD926317D}" destId="{E530A067-2059-494A-ACE5-5EC9B9335734}" srcOrd="0" destOrd="4" presId="urn:microsoft.com/office/officeart/2005/8/layout/hList1"/>
    <dgm:cxn modelId="{8FAC38F3-0411-4040-9519-36CBD864B3E8}" srcId="{A52160BE-C89F-804E-8D9A-B486859A34EB}" destId="{9C3D876B-71C9-194D-BB66-A13F69861AE3}" srcOrd="2" destOrd="0" parTransId="{3BB699FA-22C1-B44A-A807-91C2297B850D}" sibTransId="{C92CC666-FCA4-834F-948E-283C7F4AA118}"/>
    <dgm:cxn modelId="{4B0AE98A-B644-1541-B845-F828FA48599E}" type="presOf" srcId="{D79DA9E6-258E-5647-BAC1-F607DCBDB0D3}" destId="{38003A36-0982-1343-A0DF-08F4A7470E3A}" srcOrd="0" destOrd="7" presId="urn:microsoft.com/office/officeart/2005/8/layout/hList1"/>
    <dgm:cxn modelId="{346AD71A-B603-4243-A444-426FA4B379BB}" srcId="{58800C80-BE9E-3045-AD36-88A715A3631B}" destId="{C1EBB1D2-ABCF-EB41-B623-2C5CBE559960}" srcOrd="4" destOrd="0" parTransId="{99B7BAF0-B755-364B-99B0-10E2DE3BAC4A}" sibTransId="{DB0015F4-4747-5642-BE11-6157DF2B7AC0}"/>
    <dgm:cxn modelId="{02843AC1-BA94-2E4B-A4DF-0CD1B209AB1B}" type="presOf" srcId="{EEFD5EAD-FF89-DC41-8694-375163E19968}" destId="{E530A067-2059-494A-ACE5-5EC9B9335734}" srcOrd="0" destOrd="7" presId="urn:microsoft.com/office/officeart/2005/8/layout/hList1"/>
    <dgm:cxn modelId="{0D313B71-942A-3843-A888-4089B8F11E3E}" type="presOf" srcId="{2ABE0980-4251-144D-9C01-C6BC2D4D21E5}" destId="{FC092C64-C401-D846-A747-F78D5C66D9AF}" srcOrd="0" destOrd="2" presId="urn:microsoft.com/office/officeart/2005/8/layout/hList1"/>
    <dgm:cxn modelId="{BA3B02F6-B38E-7244-B025-B6970E2905F1}" type="presOf" srcId="{7F0F3168-313C-9349-B856-49635B5BF921}" destId="{FC092C64-C401-D846-A747-F78D5C66D9AF}" srcOrd="0" destOrd="3" presId="urn:microsoft.com/office/officeart/2005/8/layout/hList1"/>
    <dgm:cxn modelId="{303B1731-CB10-E442-8F02-C99FDC7DF683}" srcId="{75FC5B87-3F49-D445-B0AD-967B7DE2EC33}" destId="{DA284498-6083-4647-A0CF-9A0BD926317D}" srcOrd="2" destOrd="0" parTransId="{3A03356E-371F-8041-8C58-A251B0970894}" sibTransId="{CA173350-52A8-1C44-9FDE-AAC08D67A9B1}"/>
    <dgm:cxn modelId="{97D170F0-CB1A-1D4C-B6F4-B8E7106C97DC}" srcId="{58800C80-BE9E-3045-AD36-88A715A3631B}" destId="{2ABE0980-4251-144D-9C01-C6BC2D4D21E5}" srcOrd="2" destOrd="0" parTransId="{2E13A0A1-6A5C-A64C-8040-8C9ECEC19EE8}" sibTransId="{6E733787-FBED-2B44-97A8-B1CA4493080F}"/>
    <dgm:cxn modelId="{261DE974-AE5A-5140-9312-F0D1639ECF4F}" type="presOf" srcId="{5DEAA150-7AA6-564D-8A72-FD77365626D6}" destId="{E530A067-2059-494A-ACE5-5EC9B9335734}" srcOrd="0" destOrd="8" presId="urn:microsoft.com/office/officeart/2005/8/layout/hList1"/>
    <dgm:cxn modelId="{E30A1806-ABF1-9947-B21E-2C9BDF69B8E1}" srcId="{A52160BE-C89F-804E-8D9A-B486859A34EB}" destId="{976E2E15-0459-B043-92AE-6A1F044A18AB}" srcOrd="0" destOrd="0" parTransId="{AAAEA7BC-F011-BB43-89AF-9959372295E7}" sibTransId="{C2FAEB45-30D5-C441-B5A3-B29B9DD14EF8}"/>
    <dgm:cxn modelId="{E943B549-EB12-B445-A905-FB2CA683DC21}" srcId="{6A0B7720-D74F-024A-B3FD-8575279B1967}" destId="{A52160BE-C89F-804E-8D9A-B486859A34EB}" srcOrd="1" destOrd="0" parTransId="{79E53DB7-2D46-4D48-8CC6-BBEFAED1930A}" sibTransId="{80169A38-AC80-B947-BA49-3769B964F5B4}"/>
    <dgm:cxn modelId="{484431CB-7B3A-374C-A0E9-D1CBBEBDAF6D}" type="presOf" srcId="{63C30920-5C88-2D47-80EF-2D857016CD52}" destId="{E530A067-2059-494A-ACE5-5EC9B9335734}" srcOrd="0" destOrd="2" presId="urn:microsoft.com/office/officeart/2005/8/layout/hList1"/>
    <dgm:cxn modelId="{BDA220E4-A07B-4147-B224-984A0F65196B}" type="presOf" srcId="{A6D7A54B-1F4C-BB42-AFAC-DBCFE5A6D668}" destId="{38003A36-0982-1343-A0DF-08F4A7470E3A}" srcOrd="0" destOrd="3" presId="urn:microsoft.com/office/officeart/2005/8/layout/hList1"/>
    <dgm:cxn modelId="{432A1477-20E6-E942-89E1-BAC4473EEFAB}" type="presOf" srcId="{E0EF631D-ED9F-D846-BDDF-9F89F77B30FC}" destId="{FC092C64-C401-D846-A747-F78D5C66D9AF}" srcOrd="0" destOrd="5" presId="urn:microsoft.com/office/officeart/2005/8/layout/hList1"/>
    <dgm:cxn modelId="{B13400A8-8ED4-9E40-A814-820533104DC2}" type="presOf" srcId="{A52160BE-C89F-804E-8D9A-B486859A34EB}" destId="{38003A36-0982-1343-A0DF-08F4A7470E3A}" srcOrd="0" destOrd="1" presId="urn:microsoft.com/office/officeart/2005/8/layout/hList1"/>
    <dgm:cxn modelId="{872AF9C5-AC06-924C-BAF9-3B3E263A1ACB}" type="presOf" srcId="{9961D3B3-02C6-6049-B46A-E00C95F65B03}" destId="{38003A36-0982-1343-A0DF-08F4A7470E3A}" srcOrd="0" destOrd="10" presId="urn:microsoft.com/office/officeart/2005/8/layout/hList1"/>
    <dgm:cxn modelId="{F296B392-0360-D64C-B322-79028C0CE064}" type="presOf" srcId="{FFC22A21-1448-134A-82DA-8C626116A791}" destId="{E530A067-2059-494A-ACE5-5EC9B9335734}" srcOrd="0" destOrd="6" presId="urn:microsoft.com/office/officeart/2005/8/layout/hList1"/>
    <dgm:cxn modelId="{C29F44E9-E869-A144-9460-4CA2588AF6F4}" srcId="{F57A7D22-AB76-444B-8B49-4A21F905CF3A}" destId="{B29019B6-1EC8-524A-9EBA-92037A7B32A8}" srcOrd="2" destOrd="0" parTransId="{1C2E0BED-A2F8-CF47-8586-BC4566B692C4}" sibTransId="{792CD264-F9BD-F042-AB1B-B46D6B41AAE8}"/>
    <dgm:cxn modelId="{AF0A1679-5250-3349-84CC-4EE2C5B6DF95}" type="presOf" srcId="{48E8D45D-CF35-C04D-AE65-892082F21684}" destId="{FC092C64-C401-D846-A747-F78D5C66D9AF}" srcOrd="0" destOrd="1" presId="urn:microsoft.com/office/officeart/2005/8/layout/hList1"/>
    <dgm:cxn modelId="{98287C44-60EB-8546-A34E-E7C9129999B5}" type="presOf" srcId="{C1EBB1D2-ABCF-EB41-B623-2C5CBE559960}" destId="{FC092C64-C401-D846-A747-F78D5C66D9AF}" srcOrd="0" destOrd="4" presId="urn:microsoft.com/office/officeart/2005/8/layout/hList1"/>
    <dgm:cxn modelId="{7BB7C89E-3B93-E34C-B844-82E01F648C2A}" type="presOf" srcId="{C9804D58-5A67-3B49-AC93-BD55EC0A172F}" destId="{38003A36-0982-1343-A0DF-08F4A7470E3A}" srcOrd="0" destOrd="9" presId="urn:microsoft.com/office/officeart/2005/8/layout/hList1"/>
    <dgm:cxn modelId="{A3C2DB63-4B7F-A048-9B21-D63E0439F504}" type="presOf" srcId="{976E2E15-0459-B043-92AE-6A1F044A18AB}" destId="{38003A36-0982-1343-A0DF-08F4A7470E3A}" srcOrd="0" destOrd="2" presId="urn:microsoft.com/office/officeart/2005/8/layout/hList1"/>
    <dgm:cxn modelId="{3B3DCBC1-15D9-C84B-A9B1-2B035E2E6785}" srcId="{6A0B7720-D74F-024A-B3FD-8575279B1967}" destId="{F7324AB8-633B-9641-A53A-B635A9702F70}" srcOrd="0" destOrd="0" parTransId="{D340F3FD-F7B8-5C44-A707-3D9879EA77A1}" sibTransId="{88180832-7B14-A149-8DA3-7C5F2A34DCFA}"/>
    <dgm:cxn modelId="{BB970B52-EF50-F647-9CE2-FEDE4A6AFFE0}" type="presOf" srcId="{87F4CD69-71FC-114A-BAB8-C3095BAC9FB0}" destId="{E530A067-2059-494A-ACE5-5EC9B9335734}" srcOrd="0" destOrd="5" presId="urn:microsoft.com/office/officeart/2005/8/layout/hList1"/>
    <dgm:cxn modelId="{5F168C10-374D-2042-937F-AE4F491442A9}" type="presOf" srcId="{6A0B7720-D74F-024A-B3FD-8575279B1967}" destId="{5BB5489A-86FB-634F-8308-7929B821EEB9}" srcOrd="0" destOrd="0" presId="urn:microsoft.com/office/officeart/2005/8/layout/hList1"/>
    <dgm:cxn modelId="{36EFEB77-5D07-1649-B359-2BB0F3039B13}" srcId="{58800C80-BE9E-3045-AD36-88A715A3631B}" destId="{E0EF631D-ED9F-D846-BDDF-9F89F77B30FC}" srcOrd="5" destOrd="0" parTransId="{5499382A-7BAA-9246-8D24-7600DDFD643A}" sibTransId="{B2840994-1E6C-F643-9009-BAB728AFAA84}"/>
    <dgm:cxn modelId="{9D38C5F8-7AE1-8F4F-94D9-B5F8250D1CA5}" type="presOf" srcId="{9C3D876B-71C9-194D-BB66-A13F69861AE3}" destId="{38003A36-0982-1343-A0DF-08F4A7470E3A}" srcOrd="0" destOrd="4" presId="urn:microsoft.com/office/officeart/2005/8/layout/hList1"/>
    <dgm:cxn modelId="{ABCDCFB9-3728-8A46-B6A1-05E0BE0A3178}" srcId="{FFC22A21-1448-134A-82DA-8C626116A791}" destId="{5DEAA150-7AA6-564D-8A72-FD77365626D6}" srcOrd="1" destOrd="0" parTransId="{F89F643E-2651-9747-BE45-1623AD6F8680}" sibTransId="{0FF34B07-F552-784C-8BBC-7B5D55656EF5}"/>
    <dgm:cxn modelId="{610A1B30-5A56-DB41-AC8B-6866B575B294}" srcId="{F57A7D22-AB76-444B-8B49-4A21F905CF3A}" destId="{6A0B7720-D74F-024A-B3FD-8575279B1967}" srcOrd="1" destOrd="0" parTransId="{6913D82E-7C9E-C645-BECD-4866DC05B88D}" sibTransId="{341EFC79-6771-3A4D-85B6-AF3E4647F0C3}"/>
    <dgm:cxn modelId="{21DDAAD8-51F6-1642-9442-4158D93E8FB5}" srcId="{B29019B6-1EC8-524A-9EBA-92037A7B32A8}" destId="{FFC22A21-1448-134A-82DA-8C626116A791}" srcOrd="2" destOrd="0" parTransId="{23AE52B8-0E22-744B-A664-B0D7769C78AA}" sibTransId="{7B2855CF-FAA6-2D43-A722-74900CD0680B}"/>
    <dgm:cxn modelId="{9B3F6C69-FF15-7546-BFDE-15C60D32D80B}" type="presOf" srcId="{DA4DD847-6B5C-594A-81BC-B943809190C1}" destId="{38003A36-0982-1343-A0DF-08F4A7470E3A}" srcOrd="0" destOrd="8" presId="urn:microsoft.com/office/officeart/2005/8/layout/hList1"/>
    <dgm:cxn modelId="{32D3505B-B331-C042-8D77-FB3EDBAC7825}" type="presOf" srcId="{F7324AB8-633B-9641-A53A-B635A9702F70}" destId="{38003A36-0982-1343-A0DF-08F4A7470E3A}" srcOrd="0" destOrd="0" presId="urn:microsoft.com/office/officeart/2005/8/layout/hList1"/>
    <dgm:cxn modelId="{418FDBF6-32E7-614B-86C5-326EFB5FFCF8}" srcId="{75FC5B87-3F49-D445-B0AD-967B7DE2EC33}" destId="{F95617AA-95A5-1343-B0B9-AAECD7C3BF10}" srcOrd="1" destOrd="0" parTransId="{75E52D85-05BB-B642-AA98-8728106151E8}" sibTransId="{4B07874C-8655-2044-ABB5-FC1DE283EE96}"/>
    <dgm:cxn modelId="{E3D99E1D-4A03-7F42-8550-56530D3F23ED}" type="presOf" srcId="{4DA6A645-D406-B84F-B1CB-9E4D02ABB1A4}" destId="{38003A36-0982-1343-A0DF-08F4A7470E3A}" srcOrd="0" destOrd="5" presId="urn:microsoft.com/office/officeart/2005/8/layout/hList1"/>
    <dgm:cxn modelId="{CD79063B-4530-8942-A364-00001CDCB8EB}" type="presOf" srcId="{58800C80-BE9E-3045-AD36-88A715A3631B}" destId="{63EE3654-4157-F649-8954-6F7601D026ED}" srcOrd="0" destOrd="0" presId="urn:microsoft.com/office/officeart/2005/8/layout/hList1"/>
    <dgm:cxn modelId="{C01C3821-7D4E-F041-8506-8EEFC7A4786A}" srcId="{58800C80-BE9E-3045-AD36-88A715A3631B}" destId="{E9A18FF5-6199-BC4F-9068-C022D2DD7FD2}" srcOrd="0" destOrd="0" parTransId="{6A3E0280-A0A8-FA41-B7D9-9929FE3C24EF}" sibTransId="{077FF526-630A-9747-8239-444BC97A8359}"/>
    <dgm:cxn modelId="{3339A53C-76C7-9341-8C24-3EEF509B5B57}" type="presOf" srcId="{6AAFC271-E61D-C64E-98B9-54CE16F48EDA}" destId="{38003A36-0982-1343-A0DF-08F4A7470E3A}" srcOrd="0" destOrd="6" presId="urn:microsoft.com/office/officeart/2005/8/layout/hList1"/>
    <dgm:cxn modelId="{8A2B62B4-46D6-B940-8154-E5E79F79AFEF}" type="presOf" srcId="{F95617AA-95A5-1343-B0B9-AAECD7C3BF10}" destId="{E530A067-2059-494A-ACE5-5EC9B9335734}" srcOrd="0" destOrd="3" presId="urn:microsoft.com/office/officeart/2005/8/layout/hList1"/>
    <dgm:cxn modelId="{8F2E9BDA-E94B-6249-92F7-9602799D8217}" type="presOf" srcId="{CAB1C2B1-F4AE-7042-9DCA-79495DE60AFA}" destId="{E530A067-2059-494A-ACE5-5EC9B9335734}" srcOrd="0" destOrd="0" presId="urn:microsoft.com/office/officeart/2005/8/layout/hList1"/>
    <dgm:cxn modelId="{8FCC1550-0375-AC4C-837D-2608D53E32D0}" srcId="{6A0B7720-D74F-024A-B3FD-8575279B1967}" destId="{C9804D58-5A67-3B49-AC93-BD55EC0A172F}" srcOrd="4" destOrd="0" parTransId="{40101435-10A3-5C40-A334-41676BB80287}" sibTransId="{3E172A22-D252-824B-9BB7-34C1DD2A3F04}"/>
    <dgm:cxn modelId="{00E7ABFE-CC1D-C94E-83BC-3E31EBEA85BE}" srcId="{F57A7D22-AB76-444B-8B49-4A21F905CF3A}" destId="{58800C80-BE9E-3045-AD36-88A715A3631B}" srcOrd="0" destOrd="0" parTransId="{C1A1F10B-F046-7541-B87C-68178B70C807}" sibTransId="{0BE17B0C-DFC0-E44D-997A-F9FA78A2F3D8}"/>
    <dgm:cxn modelId="{2E68ADB1-2F4E-F241-978D-CC112097E304}" srcId="{75FC5B87-3F49-D445-B0AD-967B7DE2EC33}" destId="{87F4CD69-71FC-114A-BAB8-C3095BAC9FB0}" srcOrd="3" destOrd="0" parTransId="{29586EF5-89BC-3D44-B501-EF086248BAEE}" sibTransId="{764649E4-1066-234A-8DF6-0CCCE5154E3E}"/>
    <dgm:cxn modelId="{D179653C-2B48-0640-A2A5-B5F262E8E7A6}" srcId="{A52160BE-C89F-804E-8D9A-B486859A34EB}" destId="{4DA6A645-D406-B84F-B1CB-9E4D02ABB1A4}" srcOrd="3" destOrd="0" parTransId="{2EF17921-6121-3B4B-B7A6-8E3D1B9CB792}" sibTransId="{3145A4B6-F492-424C-8B7E-9C5213B2E113}"/>
    <dgm:cxn modelId="{2D0C6CF6-7276-2D46-9B87-CD51318C8514}" srcId="{6A0B7720-D74F-024A-B3FD-8575279B1967}" destId="{6AAFC271-E61D-C64E-98B9-54CE16F48EDA}" srcOrd="2" destOrd="0" parTransId="{B7DDB462-8B60-404F-9011-3C7440958BD7}" sibTransId="{3C22DDCD-833B-9F45-A6D5-4C574CEC41B8}"/>
    <dgm:cxn modelId="{08815CDC-AB7A-4F42-9046-22C5E11FB2CB}" srcId="{9961D3B3-02C6-6049-B46A-E00C95F65B03}" destId="{76484C57-8E4E-8F4B-BD07-517CA0C66A36}" srcOrd="0" destOrd="0" parTransId="{A9BB4105-8614-6442-800F-F4BAE35A0C60}" sibTransId="{E3903BF7-D241-B24C-8430-105FA40CE3CA}"/>
    <dgm:cxn modelId="{384B67BE-CF17-CC49-B872-D2306BDAF024}" srcId="{75FC5B87-3F49-D445-B0AD-967B7DE2EC33}" destId="{63C30920-5C88-2D47-80EF-2D857016CD52}" srcOrd="0" destOrd="0" parTransId="{CA9C2028-DCCF-0240-B683-9C16B6605C6F}" sibTransId="{AB670B7D-2A13-0946-A34B-4209004A829A}"/>
    <dgm:cxn modelId="{13ABD487-83FF-C346-9A02-97F2859790B3}" type="presParOf" srcId="{3723476E-E3F2-6240-B0AA-820A5766B378}" destId="{F20A1951-0DD9-E345-A469-60A0C249B527}" srcOrd="0" destOrd="0" presId="urn:microsoft.com/office/officeart/2005/8/layout/hList1"/>
    <dgm:cxn modelId="{BD0D9BCE-67ED-DD4E-B99F-B76B37102969}" type="presParOf" srcId="{F20A1951-0DD9-E345-A469-60A0C249B527}" destId="{63EE3654-4157-F649-8954-6F7601D026ED}" srcOrd="0" destOrd="0" presId="urn:microsoft.com/office/officeart/2005/8/layout/hList1"/>
    <dgm:cxn modelId="{1B7DFBFA-2FFF-2E4A-8FD4-F100C26C13FF}" type="presParOf" srcId="{F20A1951-0DD9-E345-A469-60A0C249B527}" destId="{FC092C64-C401-D846-A747-F78D5C66D9AF}" srcOrd="1" destOrd="0" presId="urn:microsoft.com/office/officeart/2005/8/layout/hList1"/>
    <dgm:cxn modelId="{91FAA662-07D0-624E-8464-D6ECE6DCF9EE}" type="presParOf" srcId="{3723476E-E3F2-6240-B0AA-820A5766B378}" destId="{59D8F303-0901-934B-A1E8-F8EA6F6BE255}" srcOrd="1" destOrd="0" presId="urn:microsoft.com/office/officeart/2005/8/layout/hList1"/>
    <dgm:cxn modelId="{6637CBC8-3800-B849-A075-3CB5450B0C5D}" type="presParOf" srcId="{3723476E-E3F2-6240-B0AA-820A5766B378}" destId="{C1D39F09-8DFB-3041-A8DE-57FBCCF4C6DD}" srcOrd="2" destOrd="0" presId="urn:microsoft.com/office/officeart/2005/8/layout/hList1"/>
    <dgm:cxn modelId="{34F5AA3F-A306-A54A-84A0-B2E12BCF21E7}" type="presParOf" srcId="{C1D39F09-8DFB-3041-A8DE-57FBCCF4C6DD}" destId="{5BB5489A-86FB-634F-8308-7929B821EEB9}" srcOrd="0" destOrd="0" presId="urn:microsoft.com/office/officeart/2005/8/layout/hList1"/>
    <dgm:cxn modelId="{44142BF7-634E-0C48-AA63-2A0F7340D76D}" type="presParOf" srcId="{C1D39F09-8DFB-3041-A8DE-57FBCCF4C6DD}" destId="{38003A36-0982-1343-A0DF-08F4A7470E3A}" srcOrd="1" destOrd="0" presId="urn:microsoft.com/office/officeart/2005/8/layout/hList1"/>
    <dgm:cxn modelId="{0939F9CF-4211-1341-BD4C-18DFA54D6161}" type="presParOf" srcId="{3723476E-E3F2-6240-B0AA-820A5766B378}" destId="{CAA0C395-5DEE-D148-8449-CC2B8E25B56F}" srcOrd="3" destOrd="0" presId="urn:microsoft.com/office/officeart/2005/8/layout/hList1"/>
    <dgm:cxn modelId="{0D985E41-7C40-8A4E-ADB7-D2C657E9448C}" type="presParOf" srcId="{3723476E-E3F2-6240-B0AA-820A5766B378}" destId="{3DFF05AB-1398-8443-817B-47ED518CB110}" srcOrd="4" destOrd="0" presId="urn:microsoft.com/office/officeart/2005/8/layout/hList1"/>
    <dgm:cxn modelId="{0CE84FE7-951C-4F47-8B7B-E8F15F8A339C}" type="presParOf" srcId="{3DFF05AB-1398-8443-817B-47ED518CB110}" destId="{D348651C-0D4A-4F44-BCF5-ADB39C5DC9DC}" srcOrd="0" destOrd="0" presId="urn:microsoft.com/office/officeart/2005/8/layout/hList1"/>
    <dgm:cxn modelId="{557312B3-1E46-CF4E-90F8-1F59E5E84DD4}" type="presParOf" srcId="{3DFF05AB-1398-8443-817B-47ED518CB110}" destId="{E530A067-2059-494A-ACE5-5EC9B933573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87B06E-C944-844D-8ACD-B61C7C334D9D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9F92A-B562-AA4C-A54E-B797B300CC95}">
      <dgm:prSet/>
      <dgm:spPr>
        <a:solidFill>
          <a:srgbClr val="D9D9D9"/>
        </a:solidFill>
        <a:ln>
          <a:solidFill>
            <a:srgbClr val="0B5164"/>
          </a:solidFill>
        </a:ln>
      </dgm:spPr>
      <dgm:t>
        <a:bodyPr/>
        <a:lstStyle/>
        <a:p>
          <a:pPr rtl="0"/>
          <a:r>
            <a:rPr lang="en-US" dirty="0" smtClean="0"/>
            <a:t>User Concerns</a:t>
          </a:r>
          <a:endParaRPr lang="en-US" dirty="0"/>
        </a:p>
      </dgm:t>
    </dgm:pt>
    <dgm:pt modelId="{1F8D1A93-1115-2948-AFDA-EF9637952E98}" type="parTrans" cxnId="{AC1F4415-705B-1B4C-8BC1-106813E4C2B3}">
      <dgm:prSet/>
      <dgm:spPr/>
      <dgm:t>
        <a:bodyPr/>
        <a:lstStyle/>
        <a:p>
          <a:endParaRPr lang="en-US"/>
        </a:p>
      </dgm:t>
    </dgm:pt>
    <dgm:pt modelId="{E7E9E197-FE48-A64F-841F-6C8565213398}" type="sibTrans" cxnId="{AC1F4415-705B-1B4C-8BC1-106813E4C2B3}">
      <dgm:prSet/>
      <dgm:spPr/>
      <dgm:t>
        <a:bodyPr/>
        <a:lstStyle/>
        <a:p>
          <a:endParaRPr lang="en-US"/>
        </a:p>
      </dgm:t>
    </dgm:pt>
    <dgm:pt modelId="{8B3EADF3-2B84-F241-9E12-8550A35D6C0A}">
      <dgm:prSet/>
      <dgm:spPr>
        <a:solidFill>
          <a:srgbClr val="D9D9D9"/>
        </a:solidFill>
        <a:ln>
          <a:solidFill>
            <a:srgbClr val="0B5164"/>
          </a:solidFill>
        </a:ln>
      </dgm:spPr>
      <dgm:t>
        <a:bodyPr/>
        <a:lstStyle/>
        <a:p>
          <a:pPr rtl="0"/>
          <a:r>
            <a:rPr lang="en-US" dirty="0" smtClean="0"/>
            <a:t>Data Access: Portability, Deletion and Retention</a:t>
          </a:r>
          <a:endParaRPr lang="en-US" dirty="0"/>
        </a:p>
      </dgm:t>
    </dgm:pt>
    <dgm:pt modelId="{BB36AA81-B55E-464D-83BE-49F0C8DBDC25}" type="parTrans" cxnId="{041AEC47-4D1A-224F-AA47-7F4A19CE01A8}">
      <dgm:prSet/>
      <dgm:spPr/>
      <dgm:t>
        <a:bodyPr/>
        <a:lstStyle/>
        <a:p>
          <a:endParaRPr lang="en-US"/>
        </a:p>
      </dgm:t>
    </dgm:pt>
    <dgm:pt modelId="{8FDEB1EB-8B0B-414C-A6C2-8FE0CEB36CFB}" type="sibTrans" cxnId="{041AEC47-4D1A-224F-AA47-7F4A19CE01A8}">
      <dgm:prSet/>
      <dgm:spPr/>
      <dgm:t>
        <a:bodyPr/>
        <a:lstStyle/>
        <a:p>
          <a:endParaRPr lang="en-US"/>
        </a:p>
      </dgm:t>
    </dgm:pt>
    <dgm:pt modelId="{47CE6F78-2B0F-9044-8394-BF656952F733}">
      <dgm:prSet/>
      <dgm:spPr>
        <a:solidFill>
          <a:schemeClr val="bg1">
            <a:lumMod val="85000"/>
          </a:schemeClr>
        </a:solidFill>
        <a:ln>
          <a:solidFill>
            <a:srgbClr val="0B5164"/>
          </a:solidFill>
        </a:ln>
      </dgm:spPr>
      <dgm:t>
        <a:bodyPr/>
        <a:lstStyle/>
        <a:p>
          <a:r>
            <a:rPr lang="en-US" dirty="0" smtClean="0"/>
            <a:t>Technical Considerations</a:t>
          </a:r>
          <a:endParaRPr lang="en-US" dirty="0"/>
        </a:p>
      </dgm:t>
    </dgm:pt>
    <dgm:pt modelId="{B8B439FF-F5B7-E24A-B15E-2903D0773989}" type="parTrans" cxnId="{87810E14-E50A-1D46-B295-FFDAD0BCB4EF}">
      <dgm:prSet/>
      <dgm:spPr/>
      <dgm:t>
        <a:bodyPr/>
        <a:lstStyle/>
        <a:p>
          <a:endParaRPr lang="en-US"/>
        </a:p>
      </dgm:t>
    </dgm:pt>
    <dgm:pt modelId="{A4B0EA11-E16A-8645-81B6-13A8152028F2}" type="sibTrans" cxnId="{87810E14-E50A-1D46-B295-FFDAD0BCB4EF}">
      <dgm:prSet/>
      <dgm:spPr/>
      <dgm:t>
        <a:bodyPr/>
        <a:lstStyle/>
        <a:p>
          <a:endParaRPr lang="en-US"/>
        </a:p>
      </dgm:t>
    </dgm:pt>
    <dgm:pt modelId="{359588EA-E713-6346-B6BC-30EE5EBA78BD}">
      <dgm:prSet/>
      <dgm:spPr>
        <a:solidFill>
          <a:srgbClr val="D9D9D9"/>
        </a:solidFill>
        <a:ln>
          <a:solidFill>
            <a:srgbClr val="0B5164"/>
          </a:solidFill>
        </a:ln>
      </dgm:spPr>
      <dgm:t>
        <a:bodyPr/>
        <a:lstStyle/>
        <a:p>
          <a:pPr rtl="0"/>
          <a:r>
            <a:rPr lang="en-US" dirty="0" smtClean="0"/>
            <a:t>Information Security / Data Privacy</a:t>
          </a:r>
          <a:endParaRPr lang="en-US" dirty="0"/>
        </a:p>
      </dgm:t>
    </dgm:pt>
    <dgm:pt modelId="{24053ED8-EBC4-C74A-80D6-5B175770191B}" type="parTrans" cxnId="{AE571790-318B-244B-ABC2-B03DAD894F6D}">
      <dgm:prSet/>
      <dgm:spPr/>
      <dgm:t>
        <a:bodyPr/>
        <a:lstStyle/>
        <a:p>
          <a:endParaRPr lang="en-US"/>
        </a:p>
      </dgm:t>
    </dgm:pt>
    <dgm:pt modelId="{07DA6C9B-540F-0A41-B08D-88DC085751C7}" type="sibTrans" cxnId="{AE571790-318B-244B-ABC2-B03DAD894F6D}">
      <dgm:prSet/>
      <dgm:spPr/>
      <dgm:t>
        <a:bodyPr/>
        <a:lstStyle/>
        <a:p>
          <a:endParaRPr lang="en-US"/>
        </a:p>
      </dgm:t>
    </dgm:pt>
    <dgm:pt modelId="{AEC48F5E-B70E-874C-A506-54FE34329E8E}">
      <dgm:prSet/>
      <dgm:spPr>
        <a:solidFill>
          <a:schemeClr val="bg1">
            <a:lumMod val="85000"/>
          </a:schemeClr>
        </a:solidFill>
        <a:ln>
          <a:solidFill>
            <a:srgbClr val="0B5164"/>
          </a:solidFill>
        </a:ln>
      </dgm:spPr>
      <dgm:t>
        <a:bodyPr/>
        <a:lstStyle/>
        <a:p>
          <a:pPr rtl="0"/>
          <a:r>
            <a:rPr lang="en-US" dirty="0" smtClean="0"/>
            <a:t>Network Access</a:t>
          </a:r>
          <a:endParaRPr lang="en-US" dirty="0"/>
        </a:p>
      </dgm:t>
    </dgm:pt>
    <dgm:pt modelId="{3D98CD3B-6814-B24C-A9DC-F5D27B45233C}" type="parTrans" cxnId="{08147007-BB1D-D646-91F5-A167E19F9EDA}">
      <dgm:prSet/>
      <dgm:spPr/>
      <dgm:t>
        <a:bodyPr/>
        <a:lstStyle/>
        <a:p>
          <a:endParaRPr lang="en-US"/>
        </a:p>
      </dgm:t>
    </dgm:pt>
    <dgm:pt modelId="{9BDAC98A-2418-3842-80A1-EA9E09B82D33}" type="sibTrans" cxnId="{08147007-BB1D-D646-91F5-A167E19F9EDA}">
      <dgm:prSet/>
      <dgm:spPr/>
      <dgm:t>
        <a:bodyPr/>
        <a:lstStyle/>
        <a:p>
          <a:endParaRPr lang="en-US"/>
        </a:p>
      </dgm:t>
    </dgm:pt>
    <dgm:pt modelId="{36BD2879-F9F3-2544-ABA7-3E980AA094D2}">
      <dgm:prSet/>
      <dgm:spPr>
        <a:solidFill>
          <a:schemeClr val="bg1">
            <a:lumMod val="85000"/>
          </a:schemeClr>
        </a:solidFill>
        <a:ln>
          <a:solidFill>
            <a:srgbClr val="0B5164"/>
          </a:solidFill>
        </a:ln>
      </dgm:spPr>
      <dgm:t>
        <a:bodyPr/>
        <a:lstStyle/>
        <a:p>
          <a:pPr rtl="0"/>
          <a:r>
            <a:rPr lang="en-US" dirty="0" smtClean="0"/>
            <a:t>Cross-cloud Interoperability / Compatibility with Legacy Technology</a:t>
          </a:r>
          <a:endParaRPr lang="en-US" dirty="0"/>
        </a:p>
      </dgm:t>
    </dgm:pt>
    <dgm:pt modelId="{EEC2D1E6-9A94-9049-BC75-23E106ECDA17}" type="parTrans" cxnId="{9597F01C-F85C-F640-8988-62D5209124D1}">
      <dgm:prSet/>
      <dgm:spPr/>
      <dgm:t>
        <a:bodyPr/>
        <a:lstStyle/>
        <a:p>
          <a:endParaRPr lang="en-US"/>
        </a:p>
      </dgm:t>
    </dgm:pt>
    <dgm:pt modelId="{6A89C09B-2E3D-0F4F-9E02-F02A959EB9A7}" type="sibTrans" cxnId="{9597F01C-F85C-F640-8988-62D5209124D1}">
      <dgm:prSet/>
      <dgm:spPr/>
      <dgm:t>
        <a:bodyPr/>
        <a:lstStyle/>
        <a:p>
          <a:endParaRPr lang="en-US"/>
        </a:p>
      </dgm:t>
    </dgm:pt>
    <dgm:pt modelId="{E1D5DFE2-AC77-B04B-A8DA-A35CD46F76EE}">
      <dgm:prSet/>
      <dgm:spPr>
        <a:solidFill>
          <a:schemeClr val="bg1">
            <a:lumMod val="85000"/>
          </a:schemeClr>
        </a:solidFill>
        <a:ln>
          <a:solidFill>
            <a:srgbClr val="0B5164"/>
          </a:solidFill>
        </a:ln>
      </dgm:spPr>
      <dgm:t>
        <a:bodyPr/>
        <a:lstStyle/>
        <a:p>
          <a:r>
            <a:rPr lang="en-US" dirty="0" smtClean="0"/>
            <a:t>Lack of Standards and Relevant Regulation</a:t>
          </a:r>
          <a:endParaRPr lang="en-US" dirty="0"/>
        </a:p>
      </dgm:t>
    </dgm:pt>
    <dgm:pt modelId="{AA226B50-787F-F041-9168-8FFEC3D6EA11}" type="parTrans" cxnId="{65C22307-C969-BB41-BA97-E220B6419538}">
      <dgm:prSet/>
      <dgm:spPr/>
      <dgm:t>
        <a:bodyPr/>
        <a:lstStyle/>
        <a:p>
          <a:endParaRPr lang="en-US"/>
        </a:p>
      </dgm:t>
    </dgm:pt>
    <dgm:pt modelId="{9F18F602-0AE8-8A40-9054-3C952B9CCE8F}" type="sibTrans" cxnId="{65C22307-C969-BB41-BA97-E220B6419538}">
      <dgm:prSet/>
      <dgm:spPr/>
      <dgm:t>
        <a:bodyPr/>
        <a:lstStyle/>
        <a:p>
          <a:endParaRPr lang="en-US"/>
        </a:p>
      </dgm:t>
    </dgm:pt>
    <dgm:pt modelId="{C6C7734F-3DA7-8C4C-A64D-B50319DAAF78}">
      <dgm:prSet/>
      <dgm:spPr>
        <a:solidFill>
          <a:srgbClr val="D9D9D9"/>
        </a:solidFill>
        <a:ln>
          <a:solidFill>
            <a:srgbClr val="0B5164"/>
          </a:solidFill>
        </a:ln>
      </dgm:spPr>
      <dgm:t>
        <a:bodyPr/>
        <a:lstStyle/>
        <a:p>
          <a:pPr rtl="0"/>
          <a:r>
            <a:rPr lang="en-US" smtClean="0"/>
            <a:t>Regulatory </a:t>
          </a:r>
          <a:r>
            <a:rPr lang="en-US" dirty="0" smtClean="0"/>
            <a:t>Environment</a:t>
          </a:r>
          <a:endParaRPr lang="en-US" dirty="0"/>
        </a:p>
      </dgm:t>
    </dgm:pt>
    <dgm:pt modelId="{FBF91E96-8843-A148-8EC1-57AC6F5A9CE8}" type="parTrans" cxnId="{2A13C1B3-F8B7-394C-B3BC-F96C8A88FC26}">
      <dgm:prSet/>
      <dgm:spPr/>
      <dgm:t>
        <a:bodyPr/>
        <a:lstStyle/>
        <a:p>
          <a:endParaRPr lang="en-US"/>
        </a:p>
      </dgm:t>
    </dgm:pt>
    <dgm:pt modelId="{4C27D8AC-5755-9042-9346-45483EEA3CBF}" type="sibTrans" cxnId="{2A13C1B3-F8B7-394C-B3BC-F96C8A88FC26}">
      <dgm:prSet/>
      <dgm:spPr/>
      <dgm:t>
        <a:bodyPr/>
        <a:lstStyle/>
        <a:p>
          <a:endParaRPr lang="en-US"/>
        </a:p>
      </dgm:t>
    </dgm:pt>
    <dgm:pt modelId="{00A0CB1D-28E9-7C49-8E1C-F5D7F845C7B3}">
      <dgm:prSet/>
      <dgm:spPr>
        <a:solidFill>
          <a:schemeClr val="bg1">
            <a:lumMod val="85000"/>
          </a:schemeClr>
        </a:solidFill>
        <a:ln>
          <a:solidFill>
            <a:srgbClr val="0B5164"/>
          </a:solidFill>
        </a:ln>
      </dgm:spPr>
      <dgm:t>
        <a:bodyPr/>
        <a:lstStyle/>
        <a:p>
          <a:r>
            <a:rPr lang="en-US" dirty="0" smtClean="0"/>
            <a:t>Regulatory Compliance – Multiple Jurisdictions</a:t>
          </a:r>
          <a:endParaRPr lang="en-US" dirty="0"/>
        </a:p>
      </dgm:t>
    </dgm:pt>
    <dgm:pt modelId="{46865293-BC3E-794A-B759-C180DE164EAA}" type="parTrans" cxnId="{42268AC7-B275-9C40-8D4C-A9F2090A9E94}">
      <dgm:prSet/>
      <dgm:spPr/>
      <dgm:t>
        <a:bodyPr/>
        <a:lstStyle/>
        <a:p>
          <a:endParaRPr lang="en-US"/>
        </a:p>
      </dgm:t>
    </dgm:pt>
    <dgm:pt modelId="{B6D82A8A-BBE5-904C-A263-3642C46CE4D0}" type="sibTrans" cxnId="{42268AC7-B275-9C40-8D4C-A9F2090A9E94}">
      <dgm:prSet/>
      <dgm:spPr/>
      <dgm:t>
        <a:bodyPr/>
        <a:lstStyle/>
        <a:p>
          <a:endParaRPr lang="en-US"/>
        </a:p>
      </dgm:t>
    </dgm:pt>
    <dgm:pt modelId="{E6B72538-DDED-C14B-8FB0-756FEE2C54A5}" type="pres">
      <dgm:prSet presAssocID="{A287B06E-C944-844D-8ACD-B61C7C334D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3E8DE4-ADE9-BA4A-A164-25AE312754A4}" type="pres">
      <dgm:prSet presAssocID="{47CE6F78-2B0F-9044-8394-BF656952F73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81EBB-B872-B64B-8E25-1CB011243B76}" type="pres">
      <dgm:prSet presAssocID="{47CE6F78-2B0F-9044-8394-BF656952F73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3DB28F-E33B-F045-AF33-8AB68FA7B44E}" type="pres">
      <dgm:prSet presAssocID="{4779F92A-B562-AA4C-A54E-B797B300CC9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F5979-BF44-7E44-91DF-EE713AC48F52}" type="pres">
      <dgm:prSet presAssocID="{4779F92A-B562-AA4C-A54E-B797B300CC9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74F7A-41F5-8548-A012-253A4C09D351}" type="pres">
      <dgm:prSet presAssocID="{C6C7734F-3DA7-8C4C-A64D-B50319DAAF7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93030-C341-8543-9C78-B73EAA46B25D}" type="pres">
      <dgm:prSet presAssocID="{C6C7734F-3DA7-8C4C-A64D-B50319DAAF78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268AC7-B275-9C40-8D4C-A9F2090A9E94}" srcId="{C6C7734F-3DA7-8C4C-A64D-B50319DAAF78}" destId="{00A0CB1D-28E9-7C49-8E1C-F5D7F845C7B3}" srcOrd="1" destOrd="0" parTransId="{46865293-BC3E-794A-B759-C180DE164EAA}" sibTransId="{B6D82A8A-BBE5-904C-A263-3642C46CE4D0}"/>
    <dgm:cxn modelId="{B41D1247-3782-4849-B59D-2586F5BEAAC1}" type="presOf" srcId="{AEC48F5E-B70E-874C-A506-54FE34329E8E}" destId="{C8B81EBB-B872-B64B-8E25-1CB011243B76}" srcOrd="0" destOrd="0" presId="urn:microsoft.com/office/officeart/2005/8/layout/vList2"/>
    <dgm:cxn modelId="{574669FB-DCD5-4547-B649-432AC9E129EE}" type="presOf" srcId="{A287B06E-C944-844D-8ACD-B61C7C334D9D}" destId="{E6B72538-DDED-C14B-8FB0-756FEE2C54A5}" srcOrd="0" destOrd="0" presId="urn:microsoft.com/office/officeart/2005/8/layout/vList2"/>
    <dgm:cxn modelId="{08147007-BB1D-D646-91F5-A167E19F9EDA}" srcId="{47CE6F78-2B0F-9044-8394-BF656952F733}" destId="{AEC48F5E-B70E-874C-A506-54FE34329E8E}" srcOrd="0" destOrd="0" parTransId="{3D98CD3B-6814-B24C-A9DC-F5D27B45233C}" sibTransId="{9BDAC98A-2418-3842-80A1-EA9E09B82D33}"/>
    <dgm:cxn modelId="{12498744-D549-E942-9BCF-1D4C2D238717}" type="presOf" srcId="{E1D5DFE2-AC77-B04B-A8DA-A35CD46F76EE}" destId="{9DA93030-C341-8543-9C78-B73EAA46B25D}" srcOrd="0" destOrd="0" presId="urn:microsoft.com/office/officeart/2005/8/layout/vList2"/>
    <dgm:cxn modelId="{6CCC069E-631D-D642-8E59-110D84BA59AB}" type="presOf" srcId="{C6C7734F-3DA7-8C4C-A64D-B50319DAAF78}" destId="{10B74F7A-41F5-8548-A012-253A4C09D351}" srcOrd="0" destOrd="0" presId="urn:microsoft.com/office/officeart/2005/8/layout/vList2"/>
    <dgm:cxn modelId="{65C22307-C969-BB41-BA97-E220B6419538}" srcId="{C6C7734F-3DA7-8C4C-A64D-B50319DAAF78}" destId="{E1D5DFE2-AC77-B04B-A8DA-A35CD46F76EE}" srcOrd="0" destOrd="0" parTransId="{AA226B50-787F-F041-9168-8FFEC3D6EA11}" sibTransId="{9F18F602-0AE8-8A40-9054-3C952B9CCE8F}"/>
    <dgm:cxn modelId="{A312A3E0-0518-1149-BA7F-E730D86F432C}" type="presOf" srcId="{359588EA-E713-6346-B6BC-30EE5EBA78BD}" destId="{8EFF5979-BF44-7E44-91DF-EE713AC48F52}" srcOrd="0" destOrd="0" presId="urn:microsoft.com/office/officeart/2005/8/layout/vList2"/>
    <dgm:cxn modelId="{416DCEF4-61E7-2248-B005-3B575484C0AA}" type="presOf" srcId="{47CE6F78-2B0F-9044-8394-BF656952F733}" destId="{2B3E8DE4-ADE9-BA4A-A164-25AE312754A4}" srcOrd="0" destOrd="0" presId="urn:microsoft.com/office/officeart/2005/8/layout/vList2"/>
    <dgm:cxn modelId="{9597F01C-F85C-F640-8988-62D5209124D1}" srcId="{47CE6F78-2B0F-9044-8394-BF656952F733}" destId="{36BD2879-F9F3-2544-ABA7-3E980AA094D2}" srcOrd="1" destOrd="0" parTransId="{EEC2D1E6-9A94-9049-BC75-23E106ECDA17}" sibTransId="{6A89C09B-2E3D-0F4F-9E02-F02A959EB9A7}"/>
    <dgm:cxn modelId="{AE571790-318B-244B-ABC2-B03DAD894F6D}" srcId="{4779F92A-B562-AA4C-A54E-B797B300CC95}" destId="{359588EA-E713-6346-B6BC-30EE5EBA78BD}" srcOrd="0" destOrd="0" parTransId="{24053ED8-EBC4-C74A-80D6-5B175770191B}" sibTransId="{07DA6C9B-540F-0A41-B08D-88DC085751C7}"/>
    <dgm:cxn modelId="{87810E14-E50A-1D46-B295-FFDAD0BCB4EF}" srcId="{A287B06E-C944-844D-8ACD-B61C7C334D9D}" destId="{47CE6F78-2B0F-9044-8394-BF656952F733}" srcOrd="0" destOrd="0" parTransId="{B8B439FF-F5B7-E24A-B15E-2903D0773989}" sibTransId="{A4B0EA11-E16A-8645-81B6-13A8152028F2}"/>
    <dgm:cxn modelId="{2A13C1B3-F8B7-394C-B3BC-F96C8A88FC26}" srcId="{A287B06E-C944-844D-8ACD-B61C7C334D9D}" destId="{C6C7734F-3DA7-8C4C-A64D-B50319DAAF78}" srcOrd="2" destOrd="0" parTransId="{FBF91E96-8843-A148-8EC1-57AC6F5A9CE8}" sibTransId="{4C27D8AC-5755-9042-9346-45483EEA3CBF}"/>
    <dgm:cxn modelId="{5DC864EC-2896-8C48-B7D6-B51DF0B3E6EA}" type="presOf" srcId="{36BD2879-F9F3-2544-ABA7-3E980AA094D2}" destId="{C8B81EBB-B872-B64B-8E25-1CB011243B76}" srcOrd="0" destOrd="1" presId="urn:microsoft.com/office/officeart/2005/8/layout/vList2"/>
    <dgm:cxn modelId="{041AEC47-4D1A-224F-AA47-7F4A19CE01A8}" srcId="{4779F92A-B562-AA4C-A54E-B797B300CC95}" destId="{8B3EADF3-2B84-F241-9E12-8550A35D6C0A}" srcOrd="1" destOrd="0" parTransId="{BB36AA81-B55E-464D-83BE-49F0C8DBDC25}" sibTransId="{8FDEB1EB-8B0B-414C-A6C2-8FE0CEB36CFB}"/>
    <dgm:cxn modelId="{AC1F4415-705B-1B4C-8BC1-106813E4C2B3}" srcId="{A287B06E-C944-844D-8ACD-B61C7C334D9D}" destId="{4779F92A-B562-AA4C-A54E-B797B300CC95}" srcOrd="1" destOrd="0" parTransId="{1F8D1A93-1115-2948-AFDA-EF9637952E98}" sibTransId="{E7E9E197-FE48-A64F-841F-6C8565213398}"/>
    <dgm:cxn modelId="{BC94C175-4D0D-8E41-8D0F-9EF12C171B53}" type="presOf" srcId="{00A0CB1D-28E9-7C49-8E1C-F5D7F845C7B3}" destId="{9DA93030-C341-8543-9C78-B73EAA46B25D}" srcOrd="0" destOrd="1" presId="urn:microsoft.com/office/officeart/2005/8/layout/vList2"/>
    <dgm:cxn modelId="{D12ABE36-FC30-9E46-B941-F64A15B12C44}" type="presOf" srcId="{4779F92A-B562-AA4C-A54E-B797B300CC95}" destId="{093DB28F-E33B-F045-AF33-8AB68FA7B44E}" srcOrd="0" destOrd="0" presId="urn:microsoft.com/office/officeart/2005/8/layout/vList2"/>
    <dgm:cxn modelId="{DF63C7AC-61B5-B845-8994-440EF7942610}" type="presOf" srcId="{8B3EADF3-2B84-F241-9E12-8550A35D6C0A}" destId="{8EFF5979-BF44-7E44-91DF-EE713AC48F52}" srcOrd="0" destOrd="1" presId="urn:microsoft.com/office/officeart/2005/8/layout/vList2"/>
    <dgm:cxn modelId="{BF2AA7BC-B08C-9B48-BBC2-968ED73C7744}" type="presParOf" srcId="{E6B72538-DDED-C14B-8FB0-756FEE2C54A5}" destId="{2B3E8DE4-ADE9-BA4A-A164-25AE312754A4}" srcOrd="0" destOrd="0" presId="urn:microsoft.com/office/officeart/2005/8/layout/vList2"/>
    <dgm:cxn modelId="{900309D3-B64B-D34E-89CB-EC70702DD930}" type="presParOf" srcId="{E6B72538-DDED-C14B-8FB0-756FEE2C54A5}" destId="{C8B81EBB-B872-B64B-8E25-1CB011243B76}" srcOrd="1" destOrd="0" presId="urn:microsoft.com/office/officeart/2005/8/layout/vList2"/>
    <dgm:cxn modelId="{12C46466-DDB8-1343-BB8A-EEF092079354}" type="presParOf" srcId="{E6B72538-DDED-C14B-8FB0-756FEE2C54A5}" destId="{093DB28F-E33B-F045-AF33-8AB68FA7B44E}" srcOrd="2" destOrd="0" presId="urn:microsoft.com/office/officeart/2005/8/layout/vList2"/>
    <dgm:cxn modelId="{509AD39E-1E9E-6249-BE8C-BCC351D1E2B8}" type="presParOf" srcId="{E6B72538-DDED-C14B-8FB0-756FEE2C54A5}" destId="{8EFF5979-BF44-7E44-91DF-EE713AC48F52}" srcOrd="3" destOrd="0" presId="urn:microsoft.com/office/officeart/2005/8/layout/vList2"/>
    <dgm:cxn modelId="{5F0478C6-2D12-944B-AAA3-6B3A16C0294B}" type="presParOf" srcId="{E6B72538-DDED-C14B-8FB0-756FEE2C54A5}" destId="{10B74F7A-41F5-8548-A012-253A4C09D351}" srcOrd="4" destOrd="0" presId="urn:microsoft.com/office/officeart/2005/8/layout/vList2"/>
    <dgm:cxn modelId="{A91B1DF1-CD8D-0941-A43D-7E197DB12CD9}" type="presParOf" srcId="{E6B72538-DDED-C14B-8FB0-756FEE2C54A5}" destId="{9DA93030-C341-8543-9C78-B73EAA46B25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F69F92-CE0E-0445-8AF4-8A0C3A55925E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995CEB-FD94-0D4E-ACC2-507707E1305E}">
      <dgm:prSet custT="1"/>
      <dgm:spPr>
        <a:solidFill>
          <a:schemeClr val="bg1">
            <a:lumMod val="85000"/>
          </a:schemeClr>
        </a:solidFill>
        <a:ln w="19050" cap="flat" cmpd="sng" algn="ctr">
          <a:solidFill>
            <a:srgbClr val="0B5164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pPr rtl="0"/>
          <a:r>
            <a:rPr lang="en-US" sz="2400" dirty="0" smtClean="0">
              <a:solidFill>
                <a:schemeClr val="tx1"/>
              </a:solidFill>
            </a:rPr>
            <a:t>Technical</a:t>
          </a:r>
          <a:endParaRPr lang="en-US" sz="2400" dirty="0">
            <a:solidFill>
              <a:schemeClr val="tx1"/>
            </a:solidFill>
          </a:endParaRPr>
        </a:p>
      </dgm:t>
    </dgm:pt>
    <dgm:pt modelId="{EF905FD0-C920-2D4C-A188-2EBA5A3D8367}" type="parTrans" cxnId="{64CA4C3A-0A14-3D4F-AB1D-0CE0C60175B2}">
      <dgm:prSet/>
      <dgm:spPr/>
      <dgm:t>
        <a:bodyPr/>
        <a:lstStyle/>
        <a:p>
          <a:endParaRPr lang="en-US"/>
        </a:p>
      </dgm:t>
    </dgm:pt>
    <dgm:pt modelId="{93B28207-426A-0C48-8C9F-3153C978FAE0}" type="sibTrans" cxnId="{64CA4C3A-0A14-3D4F-AB1D-0CE0C60175B2}">
      <dgm:prSet/>
      <dgm:spPr/>
      <dgm:t>
        <a:bodyPr/>
        <a:lstStyle/>
        <a:p>
          <a:endParaRPr lang="en-US"/>
        </a:p>
      </dgm:t>
    </dgm:pt>
    <dgm:pt modelId="{56D15AF8-6BAC-CA4C-BE6B-522E4CA29D5C}">
      <dgm:prSet custT="1"/>
      <dgm:spPr>
        <a:solidFill>
          <a:schemeClr val="bg1">
            <a:lumMod val="75000"/>
          </a:schemeClr>
        </a:solidFill>
        <a:ln w="19050" cap="flat" cmpd="sng" algn="ctr">
          <a:solidFill>
            <a:srgbClr val="0B5164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pPr rtl="0"/>
          <a:r>
            <a:rPr lang="en-US" sz="2400" dirty="0" smtClean="0">
              <a:solidFill>
                <a:srgbClr val="000000"/>
              </a:solidFill>
            </a:rPr>
            <a:t>Traditional</a:t>
          </a:r>
          <a:r>
            <a:rPr lang="en-US" sz="2400" baseline="0" dirty="0" smtClean="0">
              <a:solidFill>
                <a:srgbClr val="000000"/>
              </a:solidFill>
            </a:rPr>
            <a:t> Role</a:t>
          </a:r>
          <a:endParaRPr lang="en-US" sz="2400" dirty="0">
            <a:solidFill>
              <a:srgbClr val="000000"/>
            </a:solidFill>
          </a:endParaRPr>
        </a:p>
      </dgm:t>
    </dgm:pt>
    <dgm:pt modelId="{1C30B937-0A5C-9C45-9887-62CEF7C19DF6}" type="parTrans" cxnId="{E5F15D14-9458-564E-9420-347AC2F2301E}">
      <dgm:prSet/>
      <dgm:spPr/>
      <dgm:t>
        <a:bodyPr/>
        <a:lstStyle/>
        <a:p>
          <a:endParaRPr lang="en-US"/>
        </a:p>
      </dgm:t>
    </dgm:pt>
    <dgm:pt modelId="{C71B6069-A8A9-4B46-A50B-4102F418237C}" type="sibTrans" cxnId="{E5F15D14-9458-564E-9420-347AC2F2301E}">
      <dgm:prSet/>
      <dgm:spPr/>
      <dgm:t>
        <a:bodyPr/>
        <a:lstStyle/>
        <a:p>
          <a:endParaRPr lang="en-US"/>
        </a:p>
      </dgm:t>
    </dgm:pt>
    <dgm:pt modelId="{1A2A6D8C-A098-9C49-8F55-497DE9E07DE7}">
      <dgm:prSet custT="1"/>
      <dgm:spPr>
        <a:solidFill>
          <a:schemeClr val="bg1">
            <a:lumMod val="65000"/>
          </a:schemeClr>
        </a:solidFill>
        <a:ln w="19050" cap="flat" cmpd="sng" algn="ctr">
          <a:solidFill>
            <a:srgbClr val="0B5164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pPr rtl="0"/>
          <a:r>
            <a:rPr lang="en-US" sz="2400" dirty="0" smtClean="0">
              <a:solidFill>
                <a:srgbClr val="000000"/>
              </a:solidFill>
            </a:rPr>
            <a:t>Market-focused Approach</a:t>
          </a:r>
          <a:endParaRPr lang="en-US" sz="2400" dirty="0">
            <a:solidFill>
              <a:srgbClr val="000000"/>
            </a:solidFill>
          </a:endParaRPr>
        </a:p>
      </dgm:t>
    </dgm:pt>
    <dgm:pt modelId="{7E3F36CF-6F3C-084F-B7C6-E292894E4426}" type="sibTrans" cxnId="{E892F57F-6BBB-3945-BDC4-41E541540908}">
      <dgm:prSet/>
      <dgm:spPr/>
      <dgm:t>
        <a:bodyPr/>
        <a:lstStyle/>
        <a:p>
          <a:endParaRPr lang="en-US"/>
        </a:p>
      </dgm:t>
    </dgm:pt>
    <dgm:pt modelId="{066C6CD5-2CDC-6847-A7F8-8523D1C8CCF3}" type="parTrans" cxnId="{E892F57F-6BBB-3945-BDC4-41E541540908}">
      <dgm:prSet/>
      <dgm:spPr/>
      <dgm:t>
        <a:bodyPr/>
        <a:lstStyle/>
        <a:p>
          <a:endParaRPr lang="en-US"/>
        </a:p>
      </dgm:t>
    </dgm:pt>
    <dgm:pt modelId="{9035F39C-0A0B-D54E-B23B-F126782006E4}" type="pres">
      <dgm:prSet presAssocID="{AAF69F92-CE0E-0445-8AF4-8A0C3A55925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67CD43-4CBD-2C49-ACE0-6E193D3ED2BB}" type="pres">
      <dgm:prSet presAssocID="{2C995CEB-FD94-0D4E-ACC2-507707E1305E}" presName="circle1" presStyleLbl="node1" presStyleIdx="0" presStyleCnt="3"/>
      <dgm:spPr/>
      <dgm:t>
        <a:bodyPr/>
        <a:lstStyle/>
        <a:p>
          <a:endParaRPr lang="en-US"/>
        </a:p>
      </dgm:t>
    </dgm:pt>
    <dgm:pt modelId="{891B1359-2E18-054C-A612-1283996394BC}" type="pres">
      <dgm:prSet presAssocID="{2C995CEB-FD94-0D4E-ACC2-507707E1305E}" presName="space" presStyleCnt="0"/>
      <dgm:spPr/>
      <dgm:t>
        <a:bodyPr/>
        <a:lstStyle/>
        <a:p>
          <a:endParaRPr lang="en-US"/>
        </a:p>
      </dgm:t>
    </dgm:pt>
    <dgm:pt modelId="{360239DC-2BA6-2348-8DD4-35C56061D09A}" type="pres">
      <dgm:prSet presAssocID="{2C995CEB-FD94-0D4E-ACC2-507707E1305E}" presName="rect1" presStyleLbl="alignAcc1" presStyleIdx="0" presStyleCnt="3"/>
      <dgm:spPr/>
      <dgm:t>
        <a:bodyPr/>
        <a:lstStyle/>
        <a:p>
          <a:endParaRPr lang="en-US"/>
        </a:p>
      </dgm:t>
    </dgm:pt>
    <dgm:pt modelId="{1129385A-AC99-144B-9F67-0FDA767789A6}" type="pres">
      <dgm:prSet presAssocID="{56D15AF8-6BAC-CA4C-BE6B-522E4CA29D5C}" presName="vertSpace2" presStyleLbl="node1" presStyleIdx="0" presStyleCnt="3"/>
      <dgm:spPr/>
      <dgm:t>
        <a:bodyPr/>
        <a:lstStyle/>
        <a:p>
          <a:endParaRPr lang="en-US"/>
        </a:p>
      </dgm:t>
    </dgm:pt>
    <dgm:pt modelId="{0CC9A838-F455-2F4A-9A07-49CA6B0448FD}" type="pres">
      <dgm:prSet presAssocID="{56D15AF8-6BAC-CA4C-BE6B-522E4CA29D5C}" presName="circle2" presStyleLbl="node1" presStyleIdx="1" presStyleCnt="3"/>
      <dgm:spPr/>
      <dgm:t>
        <a:bodyPr/>
        <a:lstStyle/>
        <a:p>
          <a:endParaRPr lang="en-US"/>
        </a:p>
      </dgm:t>
    </dgm:pt>
    <dgm:pt modelId="{FF1FD7F3-2C64-D04D-9E03-BB2ADD2AD9C1}" type="pres">
      <dgm:prSet presAssocID="{56D15AF8-6BAC-CA4C-BE6B-522E4CA29D5C}" presName="rect2" presStyleLbl="alignAcc1" presStyleIdx="1" presStyleCnt="3" custLinFactNeighborX="12441"/>
      <dgm:spPr/>
      <dgm:t>
        <a:bodyPr/>
        <a:lstStyle/>
        <a:p>
          <a:endParaRPr lang="en-US"/>
        </a:p>
      </dgm:t>
    </dgm:pt>
    <dgm:pt modelId="{CB61F595-97F9-824D-993A-AE2B88B2F9BF}" type="pres">
      <dgm:prSet presAssocID="{1A2A6D8C-A098-9C49-8F55-497DE9E07DE7}" presName="vertSpace3" presStyleLbl="node1" presStyleIdx="1" presStyleCnt="3"/>
      <dgm:spPr/>
      <dgm:t>
        <a:bodyPr/>
        <a:lstStyle/>
        <a:p>
          <a:endParaRPr lang="en-US"/>
        </a:p>
      </dgm:t>
    </dgm:pt>
    <dgm:pt modelId="{9B9DD4E2-6298-8844-9E1B-AB3E51A024B2}" type="pres">
      <dgm:prSet presAssocID="{1A2A6D8C-A098-9C49-8F55-497DE9E07DE7}" presName="circle3" presStyleLbl="node1" presStyleIdx="2" presStyleCnt="3"/>
      <dgm:spPr/>
      <dgm:t>
        <a:bodyPr/>
        <a:lstStyle/>
        <a:p>
          <a:endParaRPr lang="en-US"/>
        </a:p>
      </dgm:t>
    </dgm:pt>
    <dgm:pt modelId="{07EAFE84-885E-3C45-B50F-9C0C43D43CA1}" type="pres">
      <dgm:prSet presAssocID="{1A2A6D8C-A098-9C49-8F55-497DE9E07DE7}" presName="rect3" presStyleLbl="alignAcc1" presStyleIdx="2" presStyleCnt="3"/>
      <dgm:spPr/>
      <dgm:t>
        <a:bodyPr/>
        <a:lstStyle/>
        <a:p>
          <a:endParaRPr lang="en-US"/>
        </a:p>
      </dgm:t>
    </dgm:pt>
    <dgm:pt modelId="{3EBA917F-2D01-3641-9408-EEA766D59AB3}" type="pres">
      <dgm:prSet presAssocID="{2C995CEB-FD94-0D4E-ACC2-507707E1305E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C868F-DA46-2247-BF3A-BF8990263CFB}" type="pres">
      <dgm:prSet presAssocID="{56D15AF8-6BAC-CA4C-BE6B-522E4CA29D5C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53A1F-09FA-E242-A2AA-439C8EA97549}" type="pres">
      <dgm:prSet presAssocID="{1A2A6D8C-A098-9C49-8F55-497DE9E07DE7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429450-6499-2546-8E19-52B69F14828A}" type="presOf" srcId="{56D15AF8-6BAC-CA4C-BE6B-522E4CA29D5C}" destId="{89BC868F-DA46-2247-BF3A-BF8990263CFB}" srcOrd="1" destOrd="0" presId="urn:microsoft.com/office/officeart/2005/8/layout/target3"/>
    <dgm:cxn modelId="{E5F15D14-9458-564E-9420-347AC2F2301E}" srcId="{AAF69F92-CE0E-0445-8AF4-8A0C3A55925E}" destId="{56D15AF8-6BAC-CA4C-BE6B-522E4CA29D5C}" srcOrd="1" destOrd="0" parTransId="{1C30B937-0A5C-9C45-9887-62CEF7C19DF6}" sibTransId="{C71B6069-A8A9-4B46-A50B-4102F418237C}"/>
    <dgm:cxn modelId="{068C2B12-766E-E044-BE15-02F992F6AD09}" type="presOf" srcId="{1A2A6D8C-A098-9C49-8F55-497DE9E07DE7}" destId="{07EAFE84-885E-3C45-B50F-9C0C43D43CA1}" srcOrd="0" destOrd="0" presId="urn:microsoft.com/office/officeart/2005/8/layout/target3"/>
    <dgm:cxn modelId="{8D910929-E4A0-324F-9F9F-82521E2BC7AF}" type="presOf" srcId="{1A2A6D8C-A098-9C49-8F55-497DE9E07DE7}" destId="{70D53A1F-09FA-E242-A2AA-439C8EA97549}" srcOrd="1" destOrd="0" presId="urn:microsoft.com/office/officeart/2005/8/layout/target3"/>
    <dgm:cxn modelId="{541123C2-E4EA-874D-BC37-74B7D4574E28}" type="presOf" srcId="{56D15AF8-6BAC-CA4C-BE6B-522E4CA29D5C}" destId="{FF1FD7F3-2C64-D04D-9E03-BB2ADD2AD9C1}" srcOrd="0" destOrd="0" presId="urn:microsoft.com/office/officeart/2005/8/layout/target3"/>
    <dgm:cxn modelId="{7F2CC1E5-B187-434A-A9A0-7A415634E2F7}" type="presOf" srcId="{AAF69F92-CE0E-0445-8AF4-8A0C3A55925E}" destId="{9035F39C-0A0B-D54E-B23B-F126782006E4}" srcOrd="0" destOrd="0" presId="urn:microsoft.com/office/officeart/2005/8/layout/target3"/>
    <dgm:cxn modelId="{FE128950-D9EF-0B49-B4F4-2C6ED1C2610E}" type="presOf" srcId="{2C995CEB-FD94-0D4E-ACC2-507707E1305E}" destId="{3EBA917F-2D01-3641-9408-EEA766D59AB3}" srcOrd="1" destOrd="0" presId="urn:microsoft.com/office/officeart/2005/8/layout/target3"/>
    <dgm:cxn modelId="{64CA4C3A-0A14-3D4F-AB1D-0CE0C60175B2}" srcId="{AAF69F92-CE0E-0445-8AF4-8A0C3A55925E}" destId="{2C995CEB-FD94-0D4E-ACC2-507707E1305E}" srcOrd="0" destOrd="0" parTransId="{EF905FD0-C920-2D4C-A188-2EBA5A3D8367}" sibTransId="{93B28207-426A-0C48-8C9F-3153C978FAE0}"/>
    <dgm:cxn modelId="{14B4BD7B-E27C-9941-88B1-1536D680CD17}" type="presOf" srcId="{2C995CEB-FD94-0D4E-ACC2-507707E1305E}" destId="{360239DC-2BA6-2348-8DD4-35C56061D09A}" srcOrd="0" destOrd="0" presId="urn:microsoft.com/office/officeart/2005/8/layout/target3"/>
    <dgm:cxn modelId="{E892F57F-6BBB-3945-BDC4-41E541540908}" srcId="{AAF69F92-CE0E-0445-8AF4-8A0C3A55925E}" destId="{1A2A6D8C-A098-9C49-8F55-497DE9E07DE7}" srcOrd="2" destOrd="0" parTransId="{066C6CD5-2CDC-6847-A7F8-8523D1C8CCF3}" sibTransId="{7E3F36CF-6F3C-084F-B7C6-E292894E4426}"/>
    <dgm:cxn modelId="{A867E98D-D056-9947-A07B-4C0703173933}" type="presParOf" srcId="{9035F39C-0A0B-D54E-B23B-F126782006E4}" destId="{2767CD43-4CBD-2C49-ACE0-6E193D3ED2BB}" srcOrd="0" destOrd="0" presId="urn:microsoft.com/office/officeart/2005/8/layout/target3"/>
    <dgm:cxn modelId="{807A38F9-547E-FB48-8270-31BC27E4477C}" type="presParOf" srcId="{9035F39C-0A0B-D54E-B23B-F126782006E4}" destId="{891B1359-2E18-054C-A612-1283996394BC}" srcOrd="1" destOrd="0" presId="urn:microsoft.com/office/officeart/2005/8/layout/target3"/>
    <dgm:cxn modelId="{228104DD-3B41-2E44-AA6B-6EB08152CB71}" type="presParOf" srcId="{9035F39C-0A0B-D54E-B23B-F126782006E4}" destId="{360239DC-2BA6-2348-8DD4-35C56061D09A}" srcOrd="2" destOrd="0" presId="urn:microsoft.com/office/officeart/2005/8/layout/target3"/>
    <dgm:cxn modelId="{77C8E26A-BEF6-6C42-8FAD-D740ED268CBE}" type="presParOf" srcId="{9035F39C-0A0B-D54E-B23B-F126782006E4}" destId="{1129385A-AC99-144B-9F67-0FDA767789A6}" srcOrd="3" destOrd="0" presId="urn:microsoft.com/office/officeart/2005/8/layout/target3"/>
    <dgm:cxn modelId="{526F30E2-5977-A347-9175-9B67D5BC6134}" type="presParOf" srcId="{9035F39C-0A0B-D54E-B23B-F126782006E4}" destId="{0CC9A838-F455-2F4A-9A07-49CA6B0448FD}" srcOrd="4" destOrd="0" presId="urn:microsoft.com/office/officeart/2005/8/layout/target3"/>
    <dgm:cxn modelId="{589ADE1F-AF8C-394E-9147-BBD7BE5CA794}" type="presParOf" srcId="{9035F39C-0A0B-D54E-B23B-F126782006E4}" destId="{FF1FD7F3-2C64-D04D-9E03-BB2ADD2AD9C1}" srcOrd="5" destOrd="0" presId="urn:microsoft.com/office/officeart/2005/8/layout/target3"/>
    <dgm:cxn modelId="{BDE44C9F-3336-9944-A70E-E51AC7F05B9A}" type="presParOf" srcId="{9035F39C-0A0B-D54E-B23B-F126782006E4}" destId="{CB61F595-97F9-824D-993A-AE2B88B2F9BF}" srcOrd="6" destOrd="0" presId="urn:microsoft.com/office/officeart/2005/8/layout/target3"/>
    <dgm:cxn modelId="{60FB7EA6-0B20-D043-83C5-9D9337F28752}" type="presParOf" srcId="{9035F39C-0A0B-D54E-B23B-F126782006E4}" destId="{9B9DD4E2-6298-8844-9E1B-AB3E51A024B2}" srcOrd="7" destOrd="0" presId="urn:microsoft.com/office/officeart/2005/8/layout/target3"/>
    <dgm:cxn modelId="{B1F82E3E-DEE5-D845-B95A-D98F08F12E17}" type="presParOf" srcId="{9035F39C-0A0B-D54E-B23B-F126782006E4}" destId="{07EAFE84-885E-3C45-B50F-9C0C43D43CA1}" srcOrd="8" destOrd="0" presId="urn:microsoft.com/office/officeart/2005/8/layout/target3"/>
    <dgm:cxn modelId="{D641B05F-CB46-3E41-88CC-C8687757BA06}" type="presParOf" srcId="{9035F39C-0A0B-D54E-B23B-F126782006E4}" destId="{3EBA917F-2D01-3641-9408-EEA766D59AB3}" srcOrd="9" destOrd="0" presId="urn:microsoft.com/office/officeart/2005/8/layout/target3"/>
    <dgm:cxn modelId="{274992EF-8866-8048-B716-4B5DFA32A0EC}" type="presParOf" srcId="{9035F39C-0A0B-D54E-B23B-F126782006E4}" destId="{89BC868F-DA46-2247-BF3A-BF8990263CFB}" srcOrd="10" destOrd="0" presId="urn:microsoft.com/office/officeart/2005/8/layout/target3"/>
    <dgm:cxn modelId="{A170A60C-A204-A146-84AF-A792D0FBF221}" type="presParOf" srcId="{9035F39C-0A0B-D54E-B23B-F126782006E4}" destId="{70D53A1F-09FA-E242-A2AA-439C8EA97549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8D9848-D6E0-7F49-81ED-8F4937FAF64F}" type="doc">
      <dgm:prSet loTypeId="urn:microsoft.com/office/officeart/2005/8/layout/hProcess1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213370-418C-BF43-BBC2-B3E919E3C11F}">
      <dgm:prSet/>
      <dgm:spPr/>
      <dgm:t>
        <a:bodyPr/>
        <a:lstStyle/>
        <a:p>
          <a:pPr rtl="0"/>
          <a:r>
            <a:rPr lang="en-US" dirty="0" smtClean="0"/>
            <a:t>Cloud Readiness</a:t>
          </a:r>
          <a:endParaRPr lang="en-US" dirty="0"/>
        </a:p>
      </dgm:t>
    </dgm:pt>
    <dgm:pt modelId="{B4EBA3BB-01C0-6B46-A83A-D62949149535}" type="parTrans" cxnId="{D38A3AAD-BBF3-F54C-BC93-A801D6D03505}">
      <dgm:prSet/>
      <dgm:spPr/>
      <dgm:t>
        <a:bodyPr/>
        <a:lstStyle/>
        <a:p>
          <a:endParaRPr lang="en-US"/>
        </a:p>
      </dgm:t>
    </dgm:pt>
    <dgm:pt modelId="{5AF10112-082D-2D46-832C-B518266D5F08}" type="sibTrans" cxnId="{D38A3AAD-BBF3-F54C-BC93-A801D6D03505}">
      <dgm:prSet/>
      <dgm:spPr/>
      <dgm:t>
        <a:bodyPr/>
        <a:lstStyle/>
        <a:p>
          <a:endParaRPr lang="en-US"/>
        </a:p>
      </dgm:t>
    </dgm:pt>
    <dgm:pt modelId="{4E772FAE-BBF3-3148-953B-9A5ED1670132}">
      <dgm:prSet/>
      <dgm:spPr/>
      <dgm:t>
        <a:bodyPr/>
        <a:lstStyle/>
        <a:p>
          <a:pPr rtl="0"/>
          <a:r>
            <a:rPr lang="en-US" dirty="0" smtClean="0"/>
            <a:t>Relevant laws, regulations and standards</a:t>
          </a:r>
          <a:endParaRPr lang="en-US" dirty="0"/>
        </a:p>
      </dgm:t>
    </dgm:pt>
    <dgm:pt modelId="{8AC693EC-6475-FA4F-B1E0-EEDBAD148A37}" type="parTrans" cxnId="{EC31312A-C98F-424D-9586-F433016C7E03}">
      <dgm:prSet/>
      <dgm:spPr/>
      <dgm:t>
        <a:bodyPr/>
        <a:lstStyle/>
        <a:p>
          <a:endParaRPr lang="en-US"/>
        </a:p>
      </dgm:t>
    </dgm:pt>
    <dgm:pt modelId="{3107C383-A229-5E42-951D-A9959891E79F}" type="sibTrans" cxnId="{EC31312A-C98F-424D-9586-F433016C7E03}">
      <dgm:prSet/>
      <dgm:spPr/>
      <dgm:t>
        <a:bodyPr/>
        <a:lstStyle/>
        <a:p>
          <a:endParaRPr lang="en-US"/>
        </a:p>
      </dgm:t>
    </dgm:pt>
    <dgm:pt modelId="{4939897D-22AA-A048-A184-1420F2AA2ADB}">
      <dgm:prSet/>
      <dgm:spPr/>
      <dgm:t>
        <a:bodyPr/>
        <a:lstStyle/>
        <a:p>
          <a:pPr rtl="0"/>
          <a:r>
            <a:rPr lang="en-US" dirty="0" smtClean="0"/>
            <a:t>Coordination and Harmonization</a:t>
          </a:r>
          <a:endParaRPr lang="en-US" dirty="0"/>
        </a:p>
      </dgm:t>
    </dgm:pt>
    <dgm:pt modelId="{D8655E98-AA0E-5445-AC99-FB812C210ED2}" type="parTrans" cxnId="{E30BD748-1A6F-F74B-8164-28AF22772F57}">
      <dgm:prSet/>
      <dgm:spPr/>
      <dgm:t>
        <a:bodyPr/>
        <a:lstStyle/>
        <a:p>
          <a:endParaRPr lang="en-US"/>
        </a:p>
      </dgm:t>
    </dgm:pt>
    <dgm:pt modelId="{47DD9DC6-720D-0641-8709-157630572156}" type="sibTrans" cxnId="{E30BD748-1A6F-F74B-8164-28AF22772F57}">
      <dgm:prSet/>
      <dgm:spPr/>
      <dgm:t>
        <a:bodyPr/>
        <a:lstStyle/>
        <a:p>
          <a:endParaRPr lang="en-US"/>
        </a:p>
      </dgm:t>
    </dgm:pt>
    <dgm:pt modelId="{7F95009B-ABAB-7C46-B40B-30B7FE89B5D9}">
      <dgm:prSet/>
      <dgm:spPr/>
      <dgm:t>
        <a:bodyPr/>
        <a:lstStyle/>
        <a:p>
          <a:pPr rtl="0"/>
          <a:r>
            <a:rPr lang="en-US" smtClean="0"/>
            <a:t>Protection of Interests </a:t>
          </a:r>
          <a:endParaRPr lang="en-US" dirty="0"/>
        </a:p>
      </dgm:t>
    </dgm:pt>
    <dgm:pt modelId="{6F2A1434-63A1-BE49-A233-17C98B0A205F}" type="parTrans" cxnId="{44FE8386-8276-5D48-B780-0D8449B4E52F}">
      <dgm:prSet/>
      <dgm:spPr/>
      <dgm:t>
        <a:bodyPr/>
        <a:lstStyle/>
        <a:p>
          <a:endParaRPr lang="en-US"/>
        </a:p>
      </dgm:t>
    </dgm:pt>
    <dgm:pt modelId="{4EAC34C1-C025-5940-9C63-56C65567F5F7}" type="sibTrans" cxnId="{44FE8386-8276-5D48-B780-0D8449B4E52F}">
      <dgm:prSet/>
      <dgm:spPr/>
      <dgm:t>
        <a:bodyPr/>
        <a:lstStyle/>
        <a:p>
          <a:endParaRPr lang="en-US"/>
        </a:p>
      </dgm:t>
    </dgm:pt>
    <dgm:pt modelId="{30AB21BB-7845-A846-B453-5173FB3E3036}" type="pres">
      <dgm:prSet presAssocID="{6A8D9848-D6E0-7F49-81ED-8F4937FAF6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342B6B-FB7A-2C4F-8338-0B84870A5F2E}" type="pres">
      <dgm:prSet presAssocID="{6A8D9848-D6E0-7F49-81ED-8F4937FAF64F}" presName="arrow" presStyleLbl="bgShp" presStyleIdx="0" presStyleCnt="1"/>
      <dgm:spPr/>
      <dgm:t>
        <a:bodyPr/>
        <a:lstStyle/>
        <a:p>
          <a:endParaRPr lang="en-US"/>
        </a:p>
      </dgm:t>
    </dgm:pt>
    <dgm:pt modelId="{ECC8726B-A193-9A45-B1CB-9C8DCDA4370D}" type="pres">
      <dgm:prSet presAssocID="{6A8D9848-D6E0-7F49-81ED-8F4937FAF64F}" presName="points" presStyleCnt="0"/>
      <dgm:spPr/>
      <dgm:t>
        <a:bodyPr/>
        <a:lstStyle/>
        <a:p>
          <a:endParaRPr lang="en-US"/>
        </a:p>
      </dgm:t>
    </dgm:pt>
    <dgm:pt modelId="{B161205C-F51D-F440-BE7B-96714DF2C53C}" type="pres">
      <dgm:prSet presAssocID="{5B213370-418C-BF43-BBC2-B3E919E3C11F}" presName="compositeA" presStyleCnt="0"/>
      <dgm:spPr/>
      <dgm:t>
        <a:bodyPr/>
        <a:lstStyle/>
        <a:p>
          <a:endParaRPr lang="en-US"/>
        </a:p>
      </dgm:t>
    </dgm:pt>
    <dgm:pt modelId="{4B410393-976A-4B44-AF8A-CD00DE0DC37C}" type="pres">
      <dgm:prSet presAssocID="{5B213370-418C-BF43-BBC2-B3E919E3C11F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DC965-0A53-A747-9655-438C5B35FDD4}" type="pres">
      <dgm:prSet presAssocID="{5B213370-418C-BF43-BBC2-B3E919E3C11F}" presName="circleA" presStyleLbl="node1" presStyleIdx="0" presStyleCnt="4"/>
      <dgm:spPr/>
      <dgm:t>
        <a:bodyPr/>
        <a:lstStyle/>
        <a:p>
          <a:endParaRPr lang="en-US"/>
        </a:p>
      </dgm:t>
    </dgm:pt>
    <dgm:pt modelId="{CCE895FB-118A-934E-AEEE-A5755454B975}" type="pres">
      <dgm:prSet presAssocID="{5B213370-418C-BF43-BBC2-B3E919E3C11F}" presName="spaceA" presStyleCnt="0"/>
      <dgm:spPr/>
      <dgm:t>
        <a:bodyPr/>
        <a:lstStyle/>
        <a:p>
          <a:endParaRPr lang="en-US"/>
        </a:p>
      </dgm:t>
    </dgm:pt>
    <dgm:pt modelId="{2FBCA9A8-2266-DF4C-B4D6-669A883BC320}" type="pres">
      <dgm:prSet presAssocID="{5AF10112-082D-2D46-832C-B518266D5F08}" presName="space" presStyleCnt="0"/>
      <dgm:spPr/>
      <dgm:t>
        <a:bodyPr/>
        <a:lstStyle/>
        <a:p>
          <a:endParaRPr lang="en-US"/>
        </a:p>
      </dgm:t>
    </dgm:pt>
    <dgm:pt modelId="{9A160B15-0D4C-D349-9BAE-D31308E3BACC}" type="pres">
      <dgm:prSet presAssocID="{7F95009B-ABAB-7C46-B40B-30B7FE89B5D9}" presName="compositeB" presStyleCnt="0"/>
      <dgm:spPr/>
    </dgm:pt>
    <dgm:pt modelId="{908862EE-63D2-554E-A0BB-60492EBE461C}" type="pres">
      <dgm:prSet presAssocID="{7F95009B-ABAB-7C46-B40B-30B7FE89B5D9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83797-D071-EF46-ABCD-216815CEBF95}" type="pres">
      <dgm:prSet presAssocID="{7F95009B-ABAB-7C46-B40B-30B7FE89B5D9}" presName="circleB" presStyleLbl="node1" presStyleIdx="1" presStyleCnt="4"/>
      <dgm:spPr/>
    </dgm:pt>
    <dgm:pt modelId="{A202F14D-950B-E542-BA3A-754FE89175D5}" type="pres">
      <dgm:prSet presAssocID="{7F95009B-ABAB-7C46-B40B-30B7FE89B5D9}" presName="spaceB" presStyleCnt="0"/>
      <dgm:spPr/>
    </dgm:pt>
    <dgm:pt modelId="{CC63DCA7-81F6-4E43-8C55-79D2943E6F88}" type="pres">
      <dgm:prSet presAssocID="{4EAC34C1-C025-5940-9C63-56C65567F5F7}" presName="space" presStyleCnt="0"/>
      <dgm:spPr/>
    </dgm:pt>
    <dgm:pt modelId="{BDD42795-3A15-3E4E-8926-95516C5B90D7}" type="pres">
      <dgm:prSet presAssocID="{4E772FAE-BBF3-3148-953B-9A5ED1670132}" presName="compositeA" presStyleCnt="0"/>
      <dgm:spPr/>
      <dgm:t>
        <a:bodyPr/>
        <a:lstStyle/>
        <a:p>
          <a:endParaRPr lang="en-US"/>
        </a:p>
      </dgm:t>
    </dgm:pt>
    <dgm:pt modelId="{5432B659-B1A4-3E4D-8663-0A79DD1E51E5}" type="pres">
      <dgm:prSet presAssocID="{4E772FAE-BBF3-3148-953B-9A5ED1670132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46452-4843-1B44-969B-416053EF6615}" type="pres">
      <dgm:prSet presAssocID="{4E772FAE-BBF3-3148-953B-9A5ED1670132}" presName="circleA" presStyleLbl="node1" presStyleIdx="2" presStyleCnt="4"/>
      <dgm:spPr/>
      <dgm:t>
        <a:bodyPr/>
        <a:lstStyle/>
        <a:p>
          <a:endParaRPr lang="en-US"/>
        </a:p>
      </dgm:t>
    </dgm:pt>
    <dgm:pt modelId="{895B5420-1BB3-4240-BC71-E447EA678CDF}" type="pres">
      <dgm:prSet presAssocID="{4E772FAE-BBF3-3148-953B-9A5ED1670132}" presName="spaceA" presStyleCnt="0"/>
      <dgm:spPr/>
      <dgm:t>
        <a:bodyPr/>
        <a:lstStyle/>
        <a:p>
          <a:endParaRPr lang="en-US"/>
        </a:p>
      </dgm:t>
    </dgm:pt>
    <dgm:pt modelId="{05FBDCDA-F689-FC4E-BFBD-6EA40B4101E5}" type="pres">
      <dgm:prSet presAssocID="{3107C383-A229-5E42-951D-A9959891E79F}" presName="space" presStyleCnt="0"/>
      <dgm:spPr/>
      <dgm:t>
        <a:bodyPr/>
        <a:lstStyle/>
        <a:p>
          <a:endParaRPr lang="en-US"/>
        </a:p>
      </dgm:t>
    </dgm:pt>
    <dgm:pt modelId="{9E87E056-4E89-CA40-9C8F-7D2F5077B2EA}" type="pres">
      <dgm:prSet presAssocID="{4939897D-22AA-A048-A184-1420F2AA2ADB}" presName="compositeB" presStyleCnt="0"/>
      <dgm:spPr/>
      <dgm:t>
        <a:bodyPr/>
        <a:lstStyle/>
        <a:p>
          <a:endParaRPr lang="en-US"/>
        </a:p>
      </dgm:t>
    </dgm:pt>
    <dgm:pt modelId="{166F3611-B27F-4B4D-A6CC-BF4E4DEA30E2}" type="pres">
      <dgm:prSet presAssocID="{4939897D-22AA-A048-A184-1420F2AA2ADB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CD56F-0F12-0E4D-9E4D-188974C2E5ED}" type="pres">
      <dgm:prSet presAssocID="{4939897D-22AA-A048-A184-1420F2AA2ADB}" presName="circleB" presStyleLbl="node1" presStyleIdx="3" presStyleCnt="4"/>
      <dgm:spPr/>
      <dgm:t>
        <a:bodyPr/>
        <a:lstStyle/>
        <a:p>
          <a:endParaRPr lang="en-US"/>
        </a:p>
      </dgm:t>
    </dgm:pt>
    <dgm:pt modelId="{8A0B7FF4-10E5-BB40-8CF7-ECD013F50CB2}" type="pres">
      <dgm:prSet presAssocID="{4939897D-22AA-A048-A184-1420F2AA2ADB}" presName="spaceB" presStyleCnt="0"/>
      <dgm:spPr/>
      <dgm:t>
        <a:bodyPr/>
        <a:lstStyle/>
        <a:p>
          <a:endParaRPr lang="en-US"/>
        </a:p>
      </dgm:t>
    </dgm:pt>
  </dgm:ptLst>
  <dgm:cxnLst>
    <dgm:cxn modelId="{592D94E8-31B2-AD47-B310-AD4D57F0D15A}" type="presOf" srcId="{4E772FAE-BBF3-3148-953B-9A5ED1670132}" destId="{5432B659-B1A4-3E4D-8663-0A79DD1E51E5}" srcOrd="0" destOrd="0" presId="urn:microsoft.com/office/officeart/2005/8/layout/hProcess11"/>
    <dgm:cxn modelId="{B192E7C2-72B1-DD4B-B717-81BE9F6B06CA}" type="presOf" srcId="{4939897D-22AA-A048-A184-1420F2AA2ADB}" destId="{166F3611-B27F-4B4D-A6CC-BF4E4DEA30E2}" srcOrd="0" destOrd="0" presId="urn:microsoft.com/office/officeart/2005/8/layout/hProcess11"/>
    <dgm:cxn modelId="{44FE8386-8276-5D48-B780-0D8449B4E52F}" srcId="{6A8D9848-D6E0-7F49-81ED-8F4937FAF64F}" destId="{7F95009B-ABAB-7C46-B40B-30B7FE89B5D9}" srcOrd="1" destOrd="0" parTransId="{6F2A1434-63A1-BE49-A233-17C98B0A205F}" sibTransId="{4EAC34C1-C025-5940-9C63-56C65567F5F7}"/>
    <dgm:cxn modelId="{D38A3AAD-BBF3-F54C-BC93-A801D6D03505}" srcId="{6A8D9848-D6E0-7F49-81ED-8F4937FAF64F}" destId="{5B213370-418C-BF43-BBC2-B3E919E3C11F}" srcOrd="0" destOrd="0" parTransId="{B4EBA3BB-01C0-6B46-A83A-D62949149535}" sibTransId="{5AF10112-082D-2D46-832C-B518266D5F08}"/>
    <dgm:cxn modelId="{EC31312A-C98F-424D-9586-F433016C7E03}" srcId="{6A8D9848-D6E0-7F49-81ED-8F4937FAF64F}" destId="{4E772FAE-BBF3-3148-953B-9A5ED1670132}" srcOrd="2" destOrd="0" parTransId="{8AC693EC-6475-FA4F-B1E0-EEDBAD148A37}" sibTransId="{3107C383-A229-5E42-951D-A9959891E79F}"/>
    <dgm:cxn modelId="{E30BD748-1A6F-F74B-8164-28AF22772F57}" srcId="{6A8D9848-D6E0-7F49-81ED-8F4937FAF64F}" destId="{4939897D-22AA-A048-A184-1420F2AA2ADB}" srcOrd="3" destOrd="0" parTransId="{D8655E98-AA0E-5445-AC99-FB812C210ED2}" sibTransId="{47DD9DC6-720D-0641-8709-157630572156}"/>
    <dgm:cxn modelId="{8FDE16CE-5AD3-7744-B3C0-F3B006D41F17}" type="presOf" srcId="{7F95009B-ABAB-7C46-B40B-30B7FE89B5D9}" destId="{908862EE-63D2-554E-A0BB-60492EBE461C}" srcOrd="0" destOrd="0" presId="urn:microsoft.com/office/officeart/2005/8/layout/hProcess11"/>
    <dgm:cxn modelId="{1C366511-F181-6B4C-BFA4-0BDD9FCE989F}" type="presOf" srcId="{6A8D9848-D6E0-7F49-81ED-8F4937FAF64F}" destId="{30AB21BB-7845-A846-B453-5173FB3E3036}" srcOrd="0" destOrd="0" presId="urn:microsoft.com/office/officeart/2005/8/layout/hProcess11"/>
    <dgm:cxn modelId="{D498EEE0-D830-AB4D-8B0F-0D1CA28BB92C}" type="presOf" srcId="{5B213370-418C-BF43-BBC2-B3E919E3C11F}" destId="{4B410393-976A-4B44-AF8A-CD00DE0DC37C}" srcOrd="0" destOrd="0" presId="urn:microsoft.com/office/officeart/2005/8/layout/hProcess11"/>
    <dgm:cxn modelId="{C1B6B68E-8396-9C48-B973-AE191E48B4AC}" type="presParOf" srcId="{30AB21BB-7845-A846-B453-5173FB3E3036}" destId="{C1342B6B-FB7A-2C4F-8338-0B84870A5F2E}" srcOrd="0" destOrd="0" presId="urn:microsoft.com/office/officeart/2005/8/layout/hProcess11"/>
    <dgm:cxn modelId="{37E66B56-1CBA-6846-B401-4923B6D2CBD5}" type="presParOf" srcId="{30AB21BB-7845-A846-B453-5173FB3E3036}" destId="{ECC8726B-A193-9A45-B1CB-9C8DCDA4370D}" srcOrd="1" destOrd="0" presId="urn:microsoft.com/office/officeart/2005/8/layout/hProcess11"/>
    <dgm:cxn modelId="{4C27A58F-3C38-4E4A-83CC-850B1183195F}" type="presParOf" srcId="{ECC8726B-A193-9A45-B1CB-9C8DCDA4370D}" destId="{B161205C-F51D-F440-BE7B-96714DF2C53C}" srcOrd="0" destOrd="0" presId="urn:microsoft.com/office/officeart/2005/8/layout/hProcess11"/>
    <dgm:cxn modelId="{9D7F1CD3-614C-474D-AB2A-0B94086BA9F4}" type="presParOf" srcId="{B161205C-F51D-F440-BE7B-96714DF2C53C}" destId="{4B410393-976A-4B44-AF8A-CD00DE0DC37C}" srcOrd="0" destOrd="0" presId="urn:microsoft.com/office/officeart/2005/8/layout/hProcess11"/>
    <dgm:cxn modelId="{866C8BF7-50B5-E649-B7CB-951F26338C17}" type="presParOf" srcId="{B161205C-F51D-F440-BE7B-96714DF2C53C}" destId="{8F4DC965-0A53-A747-9655-438C5B35FDD4}" srcOrd="1" destOrd="0" presId="urn:microsoft.com/office/officeart/2005/8/layout/hProcess11"/>
    <dgm:cxn modelId="{98C7EE91-D13A-7D43-B492-FB681C5FBE1E}" type="presParOf" srcId="{B161205C-F51D-F440-BE7B-96714DF2C53C}" destId="{CCE895FB-118A-934E-AEEE-A5755454B975}" srcOrd="2" destOrd="0" presId="urn:microsoft.com/office/officeart/2005/8/layout/hProcess11"/>
    <dgm:cxn modelId="{C24F4AA8-580F-9447-8033-4EC1D852CBBE}" type="presParOf" srcId="{ECC8726B-A193-9A45-B1CB-9C8DCDA4370D}" destId="{2FBCA9A8-2266-DF4C-B4D6-669A883BC320}" srcOrd="1" destOrd="0" presId="urn:microsoft.com/office/officeart/2005/8/layout/hProcess11"/>
    <dgm:cxn modelId="{8FEE8271-8A0F-004D-AF73-C81EA42E8937}" type="presParOf" srcId="{ECC8726B-A193-9A45-B1CB-9C8DCDA4370D}" destId="{9A160B15-0D4C-D349-9BAE-D31308E3BACC}" srcOrd="2" destOrd="0" presId="urn:microsoft.com/office/officeart/2005/8/layout/hProcess11"/>
    <dgm:cxn modelId="{4E8C9165-6EE4-AE4C-9118-B46E628B6481}" type="presParOf" srcId="{9A160B15-0D4C-D349-9BAE-D31308E3BACC}" destId="{908862EE-63D2-554E-A0BB-60492EBE461C}" srcOrd="0" destOrd="0" presId="urn:microsoft.com/office/officeart/2005/8/layout/hProcess11"/>
    <dgm:cxn modelId="{DD552D2A-CF1D-D645-9BBC-5D506E70A52F}" type="presParOf" srcId="{9A160B15-0D4C-D349-9BAE-D31308E3BACC}" destId="{3AE83797-D071-EF46-ABCD-216815CEBF95}" srcOrd="1" destOrd="0" presId="urn:microsoft.com/office/officeart/2005/8/layout/hProcess11"/>
    <dgm:cxn modelId="{93B79715-40F9-6843-8F60-DC26B1433FDD}" type="presParOf" srcId="{9A160B15-0D4C-D349-9BAE-D31308E3BACC}" destId="{A202F14D-950B-E542-BA3A-754FE89175D5}" srcOrd="2" destOrd="0" presId="urn:microsoft.com/office/officeart/2005/8/layout/hProcess11"/>
    <dgm:cxn modelId="{BA02918B-75E3-8C43-9A18-A5EB1AC785F3}" type="presParOf" srcId="{ECC8726B-A193-9A45-B1CB-9C8DCDA4370D}" destId="{CC63DCA7-81F6-4E43-8C55-79D2943E6F88}" srcOrd="3" destOrd="0" presId="urn:microsoft.com/office/officeart/2005/8/layout/hProcess11"/>
    <dgm:cxn modelId="{17117466-4DC5-0D4C-8505-A7436FACA678}" type="presParOf" srcId="{ECC8726B-A193-9A45-B1CB-9C8DCDA4370D}" destId="{BDD42795-3A15-3E4E-8926-95516C5B90D7}" srcOrd="4" destOrd="0" presId="urn:microsoft.com/office/officeart/2005/8/layout/hProcess11"/>
    <dgm:cxn modelId="{2B8B95FB-6CF6-4848-99DF-70DF6D7B1713}" type="presParOf" srcId="{BDD42795-3A15-3E4E-8926-95516C5B90D7}" destId="{5432B659-B1A4-3E4D-8663-0A79DD1E51E5}" srcOrd="0" destOrd="0" presId="urn:microsoft.com/office/officeart/2005/8/layout/hProcess11"/>
    <dgm:cxn modelId="{1E0E0915-9003-A543-83F7-F5984A992A1F}" type="presParOf" srcId="{BDD42795-3A15-3E4E-8926-95516C5B90D7}" destId="{B0D46452-4843-1B44-969B-416053EF6615}" srcOrd="1" destOrd="0" presId="urn:microsoft.com/office/officeart/2005/8/layout/hProcess11"/>
    <dgm:cxn modelId="{D29E2C4C-8500-0047-AFC0-8C375FC693EF}" type="presParOf" srcId="{BDD42795-3A15-3E4E-8926-95516C5B90D7}" destId="{895B5420-1BB3-4240-BC71-E447EA678CDF}" srcOrd="2" destOrd="0" presId="urn:microsoft.com/office/officeart/2005/8/layout/hProcess11"/>
    <dgm:cxn modelId="{9BC6EABE-A4E3-C848-B793-E875306D3E05}" type="presParOf" srcId="{ECC8726B-A193-9A45-B1CB-9C8DCDA4370D}" destId="{05FBDCDA-F689-FC4E-BFBD-6EA40B4101E5}" srcOrd="5" destOrd="0" presId="urn:microsoft.com/office/officeart/2005/8/layout/hProcess11"/>
    <dgm:cxn modelId="{E243AF95-8150-284E-BD5F-908C0D596701}" type="presParOf" srcId="{ECC8726B-A193-9A45-B1CB-9C8DCDA4370D}" destId="{9E87E056-4E89-CA40-9C8F-7D2F5077B2EA}" srcOrd="6" destOrd="0" presId="urn:microsoft.com/office/officeart/2005/8/layout/hProcess11"/>
    <dgm:cxn modelId="{D8454D42-A8F7-ED46-BF8F-FAFE83367E39}" type="presParOf" srcId="{9E87E056-4E89-CA40-9C8F-7D2F5077B2EA}" destId="{166F3611-B27F-4B4D-A6CC-BF4E4DEA30E2}" srcOrd="0" destOrd="0" presId="urn:microsoft.com/office/officeart/2005/8/layout/hProcess11"/>
    <dgm:cxn modelId="{E0F2A16E-3C2A-D947-9E3E-62514C7519B2}" type="presParOf" srcId="{9E87E056-4E89-CA40-9C8F-7D2F5077B2EA}" destId="{2D4CD56F-0F12-0E4D-9E4D-188974C2E5ED}" srcOrd="1" destOrd="0" presId="urn:microsoft.com/office/officeart/2005/8/layout/hProcess11"/>
    <dgm:cxn modelId="{8958626F-7029-5843-9D81-F7E695DA55D1}" type="presParOf" srcId="{9E87E056-4E89-CA40-9C8F-7D2F5077B2EA}" destId="{8A0B7FF4-10E5-BB40-8CF7-ECD013F50CB2}" srcOrd="2" destOrd="0" presId="urn:microsoft.com/office/officeart/2005/8/layout/hProcess11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8D9848-D6E0-7F49-81ED-8F4937FAF64F}" type="doc">
      <dgm:prSet loTypeId="urn:microsoft.com/office/officeart/2005/8/layout/arrow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213370-418C-BF43-BBC2-B3E919E3C11F}">
      <dgm:prSet/>
      <dgm:spPr/>
      <dgm:t>
        <a:bodyPr/>
        <a:lstStyle/>
        <a:p>
          <a:pPr rtl="0"/>
          <a:r>
            <a:rPr lang="en-US" dirty="0" smtClean="0"/>
            <a:t>Broad Network Access</a:t>
          </a:r>
          <a:endParaRPr lang="en-US" dirty="0"/>
        </a:p>
      </dgm:t>
    </dgm:pt>
    <dgm:pt modelId="{B4EBA3BB-01C0-6B46-A83A-D62949149535}" type="parTrans" cxnId="{D38A3AAD-BBF3-F54C-BC93-A801D6D03505}">
      <dgm:prSet/>
      <dgm:spPr/>
      <dgm:t>
        <a:bodyPr/>
        <a:lstStyle/>
        <a:p>
          <a:endParaRPr lang="en-US"/>
        </a:p>
      </dgm:t>
    </dgm:pt>
    <dgm:pt modelId="{5AF10112-082D-2D46-832C-B518266D5F08}" type="sibTrans" cxnId="{D38A3AAD-BBF3-F54C-BC93-A801D6D03505}">
      <dgm:prSet/>
      <dgm:spPr/>
      <dgm:t>
        <a:bodyPr/>
        <a:lstStyle/>
        <a:p>
          <a:endParaRPr lang="en-US"/>
        </a:p>
      </dgm:t>
    </dgm:pt>
    <dgm:pt modelId="{1F9739FA-7F54-A54E-84C6-710783D31929}">
      <dgm:prSet/>
      <dgm:spPr/>
      <dgm:t>
        <a:bodyPr/>
        <a:lstStyle/>
        <a:p>
          <a:pPr rtl="0"/>
          <a:r>
            <a:rPr lang="en-US" dirty="0" smtClean="0"/>
            <a:t>Public Investment</a:t>
          </a:r>
          <a:endParaRPr lang="en-US" dirty="0"/>
        </a:p>
      </dgm:t>
    </dgm:pt>
    <dgm:pt modelId="{DF624F46-49C3-BD43-A368-8F33D61C0161}" type="parTrans" cxnId="{F35EB5A1-70D0-9946-B7B9-BD6E9D6EDE40}">
      <dgm:prSet/>
      <dgm:spPr/>
      <dgm:t>
        <a:bodyPr/>
        <a:lstStyle/>
        <a:p>
          <a:endParaRPr lang="en-US"/>
        </a:p>
      </dgm:t>
    </dgm:pt>
    <dgm:pt modelId="{8F41BCA5-16DF-1F44-8C23-1B0A21AD92E9}" type="sibTrans" cxnId="{F35EB5A1-70D0-9946-B7B9-BD6E9D6EDE40}">
      <dgm:prSet/>
      <dgm:spPr/>
      <dgm:t>
        <a:bodyPr/>
        <a:lstStyle/>
        <a:p>
          <a:endParaRPr lang="en-US"/>
        </a:p>
      </dgm:t>
    </dgm:pt>
    <dgm:pt modelId="{9215BF2C-20CA-6A49-B36C-F76981C4ACCD}">
      <dgm:prSet/>
      <dgm:spPr/>
      <dgm:t>
        <a:bodyPr/>
        <a:lstStyle/>
        <a:p>
          <a:pPr rtl="0"/>
          <a:r>
            <a:rPr lang="en-US" dirty="0" smtClean="0"/>
            <a:t>Government Adoption</a:t>
          </a:r>
          <a:endParaRPr lang="en-US" dirty="0"/>
        </a:p>
      </dgm:t>
    </dgm:pt>
    <dgm:pt modelId="{7FE45B3B-E9A6-7145-9172-8E1F130463E1}" type="parTrans" cxnId="{9764290E-CB44-5340-B476-F8EE08E9136C}">
      <dgm:prSet/>
      <dgm:spPr/>
      <dgm:t>
        <a:bodyPr/>
        <a:lstStyle/>
        <a:p>
          <a:endParaRPr lang="en-US"/>
        </a:p>
      </dgm:t>
    </dgm:pt>
    <dgm:pt modelId="{473B7053-1466-6043-92C2-8F2A2DE69D45}" type="sibTrans" cxnId="{9764290E-CB44-5340-B476-F8EE08E9136C}">
      <dgm:prSet/>
      <dgm:spPr/>
      <dgm:t>
        <a:bodyPr/>
        <a:lstStyle/>
        <a:p>
          <a:endParaRPr lang="en-US"/>
        </a:p>
      </dgm:t>
    </dgm:pt>
    <dgm:pt modelId="{42C423AE-C230-BA43-8B94-1D53E442B48B}" type="pres">
      <dgm:prSet presAssocID="{6A8D9848-D6E0-7F49-81ED-8F4937FAF64F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081C4A-EA6D-124D-B1E2-FF3810496BBA}" type="pres">
      <dgm:prSet presAssocID="{6A8D9848-D6E0-7F49-81ED-8F4937FAF64F}" presName="arrow" presStyleLbl="bgShp" presStyleIdx="0" presStyleCnt="1"/>
      <dgm:spPr/>
    </dgm:pt>
    <dgm:pt modelId="{68A51009-A1E3-DB44-AADF-0FA236887B1F}" type="pres">
      <dgm:prSet presAssocID="{6A8D9848-D6E0-7F49-81ED-8F4937FAF64F}" presName="arrowDiagram3" presStyleCnt="0"/>
      <dgm:spPr/>
    </dgm:pt>
    <dgm:pt modelId="{5D835DF3-BE37-5040-98C8-E4E2B5E273DA}" type="pres">
      <dgm:prSet presAssocID="{5B213370-418C-BF43-BBC2-B3E919E3C11F}" presName="bullet3a" presStyleLbl="node1" presStyleIdx="0" presStyleCnt="3"/>
      <dgm:spPr/>
    </dgm:pt>
    <dgm:pt modelId="{1F7ED40B-6BFC-BA4D-A56F-5D3420D38FEB}" type="pres">
      <dgm:prSet presAssocID="{5B213370-418C-BF43-BBC2-B3E919E3C11F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7CE3F-CC6C-AA49-85BF-040CE90F9D8B}" type="pres">
      <dgm:prSet presAssocID="{1F9739FA-7F54-A54E-84C6-710783D31929}" presName="bullet3b" presStyleLbl="node1" presStyleIdx="1" presStyleCnt="3"/>
      <dgm:spPr/>
    </dgm:pt>
    <dgm:pt modelId="{EF39FCEB-6383-B24D-9CCC-1A76FEAE4341}" type="pres">
      <dgm:prSet presAssocID="{1F9739FA-7F54-A54E-84C6-710783D31929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E4C38F-8CC4-7C4D-BD71-C36161C591F5}" type="pres">
      <dgm:prSet presAssocID="{9215BF2C-20CA-6A49-B36C-F76981C4ACCD}" presName="bullet3c" presStyleLbl="node1" presStyleIdx="2" presStyleCnt="3"/>
      <dgm:spPr/>
    </dgm:pt>
    <dgm:pt modelId="{1CB374B7-E8EE-394E-BBB5-E62502679F1A}" type="pres">
      <dgm:prSet presAssocID="{9215BF2C-20CA-6A49-B36C-F76981C4ACCD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55EFCE-A353-8445-9373-B42AEED0C9FE}" type="presOf" srcId="{1F9739FA-7F54-A54E-84C6-710783D31929}" destId="{EF39FCEB-6383-B24D-9CCC-1A76FEAE4341}" srcOrd="0" destOrd="0" presId="urn:microsoft.com/office/officeart/2005/8/layout/arrow2"/>
    <dgm:cxn modelId="{3A826FCC-6AA5-C74E-8B27-3C20842CA07D}" type="presOf" srcId="{6A8D9848-D6E0-7F49-81ED-8F4937FAF64F}" destId="{42C423AE-C230-BA43-8B94-1D53E442B48B}" srcOrd="0" destOrd="0" presId="urn:microsoft.com/office/officeart/2005/8/layout/arrow2"/>
    <dgm:cxn modelId="{644A86C4-610A-6542-8CE0-6FAF767E8B54}" type="presOf" srcId="{9215BF2C-20CA-6A49-B36C-F76981C4ACCD}" destId="{1CB374B7-E8EE-394E-BBB5-E62502679F1A}" srcOrd="0" destOrd="0" presId="urn:microsoft.com/office/officeart/2005/8/layout/arrow2"/>
    <dgm:cxn modelId="{9764290E-CB44-5340-B476-F8EE08E9136C}" srcId="{6A8D9848-D6E0-7F49-81ED-8F4937FAF64F}" destId="{9215BF2C-20CA-6A49-B36C-F76981C4ACCD}" srcOrd="2" destOrd="0" parTransId="{7FE45B3B-E9A6-7145-9172-8E1F130463E1}" sibTransId="{473B7053-1466-6043-92C2-8F2A2DE69D45}"/>
    <dgm:cxn modelId="{F35EB5A1-70D0-9946-B7B9-BD6E9D6EDE40}" srcId="{6A8D9848-D6E0-7F49-81ED-8F4937FAF64F}" destId="{1F9739FA-7F54-A54E-84C6-710783D31929}" srcOrd="1" destOrd="0" parTransId="{DF624F46-49C3-BD43-A368-8F33D61C0161}" sibTransId="{8F41BCA5-16DF-1F44-8C23-1B0A21AD92E9}"/>
    <dgm:cxn modelId="{9BDAAB8D-C069-DF44-B16F-BD3B89BFF792}" type="presOf" srcId="{5B213370-418C-BF43-BBC2-B3E919E3C11F}" destId="{1F7ED40B-6BFC-BA4D-A56F-5D3420D38FEB}" srcOrd="0" destOrd="0" presId="urn:microsoft.com/office/officeart/2005/8/layout/arrow2"/>
    <dgm:cxn modelId="{D38A3AAD-BBF3-F54C-BC93-A801D6D03505}" srcId="{6A8D9848-D6E0-7F49-81ED-8F4937FAF64F}" destId="{5B213370-418C-BF43-BBC2-B3E919E3C11F}" srcOrd="0" destOrd="0" parTransId="{B4EBA3BB-01C0-6B46-A83A-D62949149535}" sibTransId="{5AF10112-082D-2D46-832C-B518266D5F08}"/>
    <dgm:cxn modelId="{FA11E300-729B-F047-8065-674C079FB257}" type="presParOf" srcId="{42C423AE-C230-BA43-8B94-1D53E442B48B}" destId="{1C081C4A-EA6D-124D-B1E2-FF3810496BBA}" srcOrd="0" destOrd="0" presId="urn:microsoft.com/office/officeart/2005/8/layout/arrow2"/>
    <dgm:cxn modelId="{E321BFCA-9AE6-8D48-A1B7-44A387A643E5}" type="presParOf" srcId="{42C423AE-C230-BA43-8B94-1D53E442B48B}" destId="{68A51009-A1E3-DB44-AADF-0FA236887B1F}" srcOrd="1" destOrd="0" presId="urn:microsoft.com/office/officeart/2005/8/layout/arrow2"/>
    <dgm:cxn modelId="{90E24CFD-07FF-5F42-B3BC-9E38F57D695F}" type="presParOf" srcId="{68A51009-A1E3-DB44-AADF-0FA236887B1F}" destId="{5D835DF3-BE37-5040-98C8-E4E2B5E273DA}" srcOrd="0" destOrd="0" presId="urn:microsoft.com/office/officeart/2005/8/layout/arrow2"/>
    <dgm:cxn modelId="{789500DF-6817-0444-8B72-20C802BD0FB7}" type="presParOf" srcId="{68A51009-A1E3-DB44-AADF-0FA236887B1F}" destId="{1F7ED40B-6BFC-BA4D-A56F-5D3420D38FEB}" srcOrd="1" destOrd="0" presId="urn:microsoft.com/office/officeart/2005/8/layout/arrow2"/>
    <dgm:cxn modelId="{DC6C8976-470D-5942-AEBB-7424AE408A2C}" type="presParOf" srcId="{68A51009-A1E3-DB44-AADF-0FA236887B1F}" destId="{BBD7CE3F-CC6C-AA49-85BF-040CE90F9D8B}" srcOrd="2" destOrd="0" presId="urn:microsoft.com/office/officeart/2005/8/layout/arrow2"/>
    <dgm:cxn modelId="{101E1111-753E-384F-BE80-DF79EEA8BAE6}" type="presParOf" srcId="{68A51009-A1E3-DB44-AADF-0FA236887B1F}" destId="{EF39FCEB-6383-B24D-9CCC-1A76FEAE4341}" srcOrd="3" destOrd="0" presId="urn:microsoft.com/office/officeart/2005/8/layout/arrow2"/>
    <dgm:cxn modelId="{FE60D9E2-F701-994C-B22C-B52CF6E328B6}" type="presParOf" srcId="{68A51009-A1E3-DB44-AADF-0FA236887B1F}" destId="{25E4C38F-8CC4-7C4D-BD71-C36161C591F5}" srcOrd="4" destOrd="0" presId="urn:microsoft.com/office/officeart/2005/8/layout/arrow2"/>
    <dgm:cxn modelId="{FA518D6F-C717-4E45-B331-AA249CFBEB56}" type="presParOf" srcId="{68A51009-A1E3-DB44-AADF-0FA236887B1F}" destId="{1CB374B7-E8EE-394E-BBB5-E62502679F1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8D9848-D6E0-7F49-81ED-8F4937FAF64F}" type="doc">
      <dgm:prSet loTypeId="urn:microsoft.com/office/officeart/2005/8/layout/matrix2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43D7D5-2113-DB4A-94B2-7662F58F8C7D}">
      <dgm:prSet custT="1"/>
      <dgm:spPr/>
      <dgm:t>
        <a:bodyPr/>
        <a:lstStyle/>
        <a:p>
          <a:pPr rtl="0"/>
          <a:r>
            <a:rPr lang="en-US" sz="2000" b="1" smtClean="0">
              <a:solidFill>
                <a:schemeClr val="bg1"/>
              </a:solidFill>
            </a:rPr>
            <a:t>Providers</a:t>
          </a:r>
          <a:endParaRPr lang="en-US" sz="2000" b="1" dirty="0">
            <a:solidFill>
              <a:schemeClr val="bg1"/>
            </a:solidFill>
          </a:endParaRPr>
        </a:p>
      </dgm:t>
    </dgm:pt>
    <dgm:pt modelId="{8D862481-28F5-CC43-ABB7-8CFA03585306}" type="parTrans" cxnId="{66C5EC89-D5D2-0742-BC6C-CFACA7968DBB}">
      <dgm:prSet/>
      <dgm:spPr/>
      <dgm:t>
        <a:bodyPr/>
        <a:lstStyle/>
        <a:p>
          <a:endParaRPr lang="en-US"/>
        </a:p>
      </dgm:t>
    </dgm:pt>
    <dgm:pt modelId="{3B2BFA91-C58F-AB44-AE22-34873D903DF6}" type="sibTrans" cxnId="{66C5EC89-D5D2-0742-BC6C-CFACA7968DBB}">
      <dgm:prSet/>
      <dgm:spPr/>
      <dgm:t>
        <a:bodyPr/>
        <a:lstStyle/>
        <a:p>
          <a:endParaRPr lang="en-US"/>
        </a:p>
      </dgm:t>
    </dgm:pt>
    <dgm:pt modelId="{62E1AA3D-BDA0-AA4E-909D-3E6632288AF5}">
      <dgm:prSet/>
      <dgm:spPr/>
      <dgm:t>
        <a:bodyPr/>
        <a:lstStyle/>
        <a:p>
          <a:pPr rtl="0"/>
          <a:r>
            <a:rPr lang="en-US" b="1" smtClean="0">
              <a:solidFill>
                <a:srgbClr val="FFFFFF"/>
              </a:solidFill>
            </a:rPr>
            <a:t>Government</a:t>
          </a:r>
          <a:endParaRPr lang="en-US" b="1" dirty="0">
            <a:solidFill>
              <a:srgbClr val="FFFFFF"/>
            </a:solidFill>
          </a:endParaRPr>
        </a:p>
      </dgm:t>
    </dgm:pt>
    <dgm:pt modelId="{7C5B362A-CF4C-C043-8191-E8C54EE0052E}" type="parTrans" cxnId="{10201B5D-1448-044C-9FF7-BE749BD273BF}">
      <dgm:prSet/>
      <dgm:spPr/>
      <dgm:t>
        <a:bodyPr/>
        <a:lstStyle/>
        <a:p>
          <a:endParaRPr lang="en-US"/>
        </a:p>
      </dgm:t>
    </dgm:pt>
    <dgm:pt modelId="{8200C531-D8CB-3B49-97CF-C7F8E75AFD1D}" type="sibTrans" cxnId="{10201B5D-1448-044C-9FF7-BE749BD273BF}">
      <dgm:prSet/>
      <dgm:spPr/>
      <dgm:t>
        <a:bodyPr/>
        <a:lstStyle/>
        <a:p>
          <a:endParaRPr lang="en-US"/>
        </a:p>
      </dgm:t>
    </dgm:pt>
    <dgm:pt modelId="{D65E7F92-BF5E-1B43-B4D9-F75B4FDA08BC}">
      <dgm:prSet custT="1"/>
      <dgm:spPr/>
      <dgm:t>
        <a:bodyPr/>
        <a:lstStyle/>
        <a:p>
          <a:pPr rtl="0"/>
          <a:r>
            <a:rPr lang="en-US" sz="2000" b="1" dirty="0" smtClean="0">
              <a:solidFill>
                <a:srgbClr val="FFFFFF"/>
              </a:solidFill>
            </a:rPr>
            <a:t>3</a:t>
          </a:r>
          <a:r>
            <a:rPr lang="en-US" sz="2000" b="1" baseline="30000" dirty="0" smtClean="0">
              <a:solidFill>
                <a:srgbClr val="FFFFFF"/>
              </a:solidFill>
            </a:rPr>
            <a:t>rd</a:t>
          </a:r>
          <a:r>
            <a:rPr lang="en-US" sz="2000" b="1" dirty="0" smtClean="0">
              <a:solidFill>
                <a:srgbClr val="FFFFFF"/>
              </a:solidFill>
            </a:rPr>
            <a:t> Parties</a:t>
          </a:r>
          <a:endParaRPr lang="en-US" sz="2000" b="1" dirty="0">
            <a:solidFill>
              <a:srgbClr val="FFFFFF"/>
            </a:solidFill>
          </a:endParaRPr>
        </a:p>
      </dgm:t>
    </dgm:pt>
    <dgm:pt modelId="{C99A3F1B-D8F4-4A4F-A412-1E1F1B784EE7}" type="parTrans" cxnId="{6E9C27A2-57F7-594D-B788-6AB74044830F}">
      <dgm:prSet/>
      <dgm:spPr/>
      <dgm:t>
        <a:bodyPr/>
        <a:lstStyle/>
        <a:p>
          <a:endParaRPr lang="en-US"/>
        </a:p>
      </dgm:t>
    </dgm:pt>
    <dgm:pt modelId="{FDECE006-65B4-8C4D-9B7F-6239E61808E2}" type="sibTrans" cxnId="{6E9C27A2-57F7-594D-B788-6AB74044830F}">
      <dgm:prSet/>
      <dgm:spPr/>
      <dgm:t>
        <a:bodyPr/>
        <a:lstStyle/>
        <a:p>
          <a:endParaRPr lang="en-US"/>
        </a:p>
      </dgm:t>
    </dgm:pt>
    <dgm:pt modelId="{53905C87-05CC-D94B-8806-E2BFA7BF2BBF}">
      <dgm:prSet custT="1"/>
      <dgm:spPr/>
      <dgm:t>
        <a:bodyPr/>
        <a:lstStyle/>
        <a:p>
          <a:pPr rtl="0"/>
          <a:r>
            <a:rPr lang="en-US" sz="2000" b="1" smtClean="0">
              <a:solidFill>
                <a:srgbClr val="FFFFFF"/>
              </a:solidFill>
            </a:rPr>
            <a:t>Consumers</a:t>
          </a:r>
          <a:endParaRPr lang="en-US" sz="2000" b="1" dirty="0">
            <a:solidFill>
              <a:srgbClr val="FFFFFF"/>
            </a:solidFill>
          </a:endParaRPr>
        </a:p>
      </dgm:t>
    </dgm:pt>
    <dgm:pt modelId="{B5DE862E-8C0A-644A-B234-27C382B0FDAD}" type="sibTrans" cxnId="{DB24B343-1F6C-B949-AF0F-390625A97CED}">
      <dgm:prSet/>
      <dgm:spPr/>
      <dgm:t>
        <a:bodyPr/>
        <a:lstStyle/>
        <a:p>
          <a:endParaRPr lang="en-US"/>
        </a:p>
      </dgm:t>
    </dgm:pt>
    <dgm:pt modelId="{4A4DAC14-9EF0-4C4F-815D-5F1208B54E29}" type="parTrans" cxnId="{DB24B343-1F6C-B949-AF0F-390625A97CED}">
      <dgm:prSet/>
      <dgm:spPr/>
      <dgm:t>
        <a:bodyPr/>
        <a:lstStyle/>
        <a:p>
          <a:endParaRPr lang="en-US"/>
        </a:p>
      </dgm:t>
    </dgm:pt>
    <dgm:pt modelId="{84FF9D8C-27D0-9146-8036-5265675BA2AC}" type="pres">
      <dgm:prSet presAssocID="{6A8D9848-D6E0-7F49-81ED-8F4937FAF64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9A2C10-DC2B-F242-BD2D-D1D5189BB10E}" type="pres">
      <dgm:prSet presAssocID="{6A8D9848-D6E0-7F49-81ED-8F4937FAF64F}" presName="axisShape" presStyleLbl="bgShp" presStyleIdx="0" presStyleCnt="1"/>
      <dgm:spPr>
        <a:solidFill>
          <a:schemeClr val="bg2"/>
        </a:solidFill>
      </dgm:spPr>
      <dgm:t>
        <a:bodyPr/>
        <a:lstStyle/>
        <a:p>
          <a:endParaRPr lang="en-US"/>
        </a:p>
      </dgm:t>
    </dgm:pt>
    <dgm:pt modelId="{1298524C-FF77-7E4A-BCC6-C14D9EE10077}" type="pres">
      <dgm:prSet presAssocID="{6A8D9848-D6E0-7F49-81ED-8F4937FAF64F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BC4AF-2116-C24F-A00D-EB444138070D}" type="pres">
      <dgm:prSet presAssocID="{6A8D9848-D6E0-7F49-81ED-8F4937FAF64F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62BB8-A7F2-F34E-B4C7-AA659C694AC8}" type="pres">
      <dgm:prSet presAssocID="{6A8D9848-D6E0-7F49-81ED-8F4937FAF64F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D3FF7-EED8-1D4D-905E-F228680DD6C3}" type="pres">
      <dgm:prSet presAssocID="{6A8D9848-D6E0-7F49-81ED-8F4937FAF64F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FB013E-FC2C-6344-9D19-640717345282}" type="presOf" srcId="{6A8D9848-D6E0-7F49-81ED-8F4937FAF64F}" destId="{84FF9D8C-27D0-9146-8036-5265675BA2AC}" srcOrd="0" destOrd="0" presId="urn:microsoft.com/office/officeart/2005/8/layout/matrix2"/>
    <dgm:cxn modelId="{6E9C27A2-57F7-594D-B788-6AB74044830F}" srcId="{6A8D9848-D6E0-7F49-81ED-8F4937FAF64F}" destId="{D65E7F92-BF5E-1B43-B4D9-F75B4FDA08BC}" srcOrd="3" destOrd="0" parTransId="{C99A3F1B-D8F4-4A4F-A412-1E1F1B784EE7}" sibTransId="{FDECE006-65B4-8C4D-9B7F-6239E61808E2}"/>
    <dgm:cxn modelId="{DB24B343-1F6C-B949-AF0F-390625A97CED}" srcId="{6A8D9848-D6E0-7F49-81ED-8F4937FAF64F}" destId="{53905C87-05CC-D94B-8806-E2BFA7BF2BBF}" srcOrd="1" destOrd="0" parTransId="{4A4DAC14-9EF0-4C4F-815D-5F1208B54E29}" sibTransId="{B5DE862E-8C0A-644A-B234-27C382B0FDAD}"/>
    <dgm:cxn modelId="{66C5EC89-D5D2-0742-BC6C-CFACA7968DBB}" srcId="{6A8D9848-D6E0-7F49-81ED-8F4937FAF64F}" destId="{7243D7D5-2113-DB4A-94B2-7662F58F8C7D}" srcOrd="0" destOrd="0" parTransId="{8D862481-28F5-CC43-ABB7-8CFA03585306}" sibTransId="{3B2BFA91-C58F-AB44-AE22-34873D903DF6}"/>
    <dgm:cxn modelId="{F35E4177-F4E7-444F-8E70-8DAA36BEAB2A}" type="presOf" srcId="{7243D7D5-2113-DB4A-94B2-7662F58F8C7D}" destId="{1298524C-FF77-7E4A-BCC6-C14D9EE10077}" srcOrd="0" destOrd="0" presId="urn:microsoft.com/office/officeart/2005/8/layout/matrix2"/>
    <dgm:cxn modelId="{1C0A28B4-FEC5-8F4A-8101-030361B9324B}" type="presOf" srcId="{53905C87-05CC-D94B-8806-E2BFA7BF2BBF}" destId="{664BC4AF-2116-C24F-A00D-EB444138070D}" srcOrd="0" destOrd="0" presId="urn:microsoft.com/office/officeart/2005/8/layout/matrix2"/>
    <dgm:cxn modelId="{10201B5D-1448-044C-9FF7-BE749BD273BF}" srcId="{6A8D9848-D6E0-7F49-81ED-8F4937FAF64F}" destId="{62E1AA3D-BDA0-AA4E-909D-3E6632288AF5}" srcOrd="2" destOrd="0" parTransId="{7C5B362A-CF4C-C043-8191-E8C54EE0052E}" sibTransId="{8200C531-D8CB-3B49-97CF-C7F8E75AFD1D}"/>
    <dgm:cxn modelId="{EBF9B237-41F7-9548-B880-0EC1FCFB642F}" type="presOf" srcId="{D65E7F92-BF5E-1B43-B4D9-F75B4FDA08BC}" destId="{D1AD3FF7-EED8-1D4D-905E-F228680DD6C3}" srcOrd="0" destOrd="0" presId="urn:microsoft.com/office/officeart/2005/8/layout/matrix2"/>
    <dgm:cxn modelId="{3E284A59-AF6D-6649-928E-C87480BFD366}" type="presOf" srcId="{62E1AA3D-BDA0-AA4E-909D-3E6632288AF5}" destId="{FAC62BB8-A7F2-F34E-B4C7-AA659C694AC8}" srcOrd="0" destOrd="0" presId="urn:microsoft.com/office/officeart/2005/8/layout/matrix2"/>
    <dgm:cxn modelId="{9BE7BB5D-C6C0-F84F-BEFD-214CE0EF21CB}" type="presParOf" srcId="{84FF9D8C-27D0-9146-8036-5265675BA2AC}" destId="{9B9A2C10-DC2B-F242-BD2D-D1D5189BB10E}" srcOrd="0" destOrd="0" presId="urn:microsoft.com/office/officeart/2005/8/layout/matrix2"/>
    <dgm:cxn modelId="{F31F6A96-84EA-904F-8B84-6B1683D23CD1}" type="presParOf" srcId="{84FF9D8C-27D0-9146-8036-5265675BA2AC}" destId="{1298524C-FF77-7E4A-BCC6-C14D9EE10077}" srcOrd="1" destOrd="0" presId="urn:microsoft.com/office/officeart/2005/8/layout/matrix2"/>
    <dgm:cxn modelId="{CDE7B57A-9F4B-5243-BDC6-142C8EFA6F38}" type="presParOf" srcId="{84FF9D8C-27D0-9146-8036-5265675BA2AC}" destId="{664BC4AF-2116-C24F-A00D-EB444138070D}" srcOrd="2" destOrd="0" presId="urn:microsoft.com/office/officeart/2005/8/layout/matrix2"/>
    <dgm:cxn modelId="{B2B74906-E73B-F746-826A-B9CF443DD784}" type="presParOf" srcId="{84FF9D8C-27D0-9146-8036-5265675BA2AC}" destId="{FAC62BB8-A7F2-F34E-B4C7-AA659C694AC8}" srcOrd="3" destOrd="0" presId="urn:microsoft.com/office/officeart/2005/8/layout/matrix2"/>
    <dgm:cxn modelId="{7518F015-E95B-BE4B-AFA7-570B645795DE}" type="presParOf" srcId="{84FF9D8C-27D0-9146-8036-5265675BA2AC}" destId="{D1AD3FF7-EED8-1D4D-905E-F228680DD6C3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A8D9848-D6E0-7F49-81ED-8F4937FAF64F}" type="doc">
      <dgm:prSet loTypeId="urn:microsoft.com/office/officeart/2005/8/layout/arrow5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4AFEF4-3C4C-444A-ACF7-17308E11872E}">
      <dgm:prSet/>
      <dgm:spPr>
        <a:blipFill dpi="0" rotWithShape="0">
          <a:blip xmlns:r="http://schemas.openxmlformats.org/officeDocument/2006/relationships" r:embed="rId1">
            <a:alphaModFix amt="27000"/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rcRect/>
          <a:stretch>
            <a:fillRect/>
          </a:stretch>
        </a:blipFill>
      </dgm:spPr>
      <dgm:t>
        <a:bodyPr/>
        <a:lstStyle/>
        <a:p>
          <a:r>
            <a:rPr lang="en-US" b="1" dirty="0" smtClean="0"/>
            <a:t>Industry Driven</a:t>
          </a:r>
          <a:endParaRPr lang="en-US" b="1" dirty="0"/>
        </a:p>
      </dgm:t>
    </dgm:pt>
    <dgm:pt modelId="{0CBD42BC-7758-2743-BAD4-D7F7935B5E65}" type="parTrans" cxnId="{D2B0CC54-5018-D84B-8BA0-D501CBCD4A1F}">
      <dgm:prSet/>
      <dgm:spPr/>
      <dgm:t>
        <a:bodyPr/>
        <a:lstStyle/>
        <a:p>
          <a:endParaRPr lang="en-US"/>
        </a:p>
      </dgm:t>
    </dgm:pt>
    <dgm:pt modelId="{97307637-FD99-4A41-B7DA-700C06CB2458}" type="sibTrans" cxnId="{D2B0CC54-5018-D84B-8BA0-D501CBCD4A1F}">
      <dgm:prSet/>
      <dgm:spPr/>
      <dgm:t>
        <a:bodyPr/>
        <a:lstStyle/>
        <a:p>
          <a:endParaRPr lang="en-US"/>
        </a:p>
      </dgm:t>
    </dgm:pt>
    <dgm:pt modelId="{3E46A3EF-6CD5-544D-8CD4-FFF0EAC9F993}">
      <dgm:prSet/>
      <dgm:spPr>
        <a:blipFill dpi="0" rotWithShape="0">
          <a:blip xmlns:r="http://schemas.openxmlformats.org/officeDocument/2006/relationships" r:embed="rId1">
            <a:alphaModFix amt="75000"/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rcRect/>
          <a:stretch>
            <a:fillRect/>
          </a:stretch>
        </a:blipFill>
      </dgm:spPr>
      <dgm:t>
        <a:bodyPr/>
        <a:lstStyle/>
        <a:p>
          <a:r>
            <a:rPr lang="en-US" b="1" dirty="0" smtClean="0"/>
            <a:t>International Bodies</a:t>
          </a:r>
          <a:endParaRPr lang="en-US" b="1" dirty="0"/>
        </a:p>
      </dgm:t>
    </dgm:pt>
    <dgm:pt modelId="{BD475BAE-E289-AF4D-86FA-4EE037B045B0}" type="parTrans" cxnId="{FD9810BA-446E-EC4A-9195-A1B7629B01C7}">
      <dgm:prSet/>
      <dgm:spPr/>
      <dgm:t>
        <a:bodyPr/>
        <a:lstStyle/>
        <a:p>
          <a:endParaRPr lang="en-US"/>
        </a:p>
      </dgm:t>
    </dgm:pt>
    <dgm:pt modelId="{8E46AEBF-6FCA-274D-AF20-766A53867047}" type="sibTrans" cxnId="{FD9810BA-446E-EC4A-9195-A1B7629B01C7}">
      <dgm:prSet/>
      <dgm:spPr/>
      <dgm:t>
        <a:bodyPr/>
        <a:lstStyle/>
        <a:p>
          <a:endParaRPr lang="en-US"/>
        </a:p>
      </dgm:t>
    </dgm:pt>
    <dgm:pt modelId="{7560063B-DF85-7A4C-BB62-94441E5E0709}">
      <dgm:prSet custT="1"/>
      <dgm:spPr>
        <a:blipFill dpi="0" rotWithShape="0">
          <a:blip xmlns:r="http://schemas.openxmlformats.org/officeDocument/2006/relationships" r:embed="rId1">
            <a:alphaModFix amt="50000"/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rcRect/>
          <a:stretch>
            <a:fillRect/>
          </a:stretch>
        </a:blipFill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Government-led</a:t>
          </a:r>
          <a:endParaRPr lang="en-US" sz="1800" b="1" dirty="0">
            <a:solidFill>
              <a:schemeClr val="tx1"/>
            </a:solidFill>
          </a:endParaRPr>
        </a:p>
      </dgm:t>
    </dgm:pt>
    <dgm:pt modelId="{6D955E4E-89A8-9344-BEE2-9589242983EC}" type="parTrans" cxnId="{1C89E1B1-570E-784A-9080-F60A6EBADA9B}">
      <dgm:prSet/>
      <dgm:spPr/>
      <dgm:t>
        <a:bodyPr/>
        <a:lstStyle/>
        <a:p>
          <a:endParaRPr lang="en-US"/>
        </a:p>
      </dgm:t>
    </dgm:pt>
    <dgm:pt modelId="{6A5F3526-089E-F140-B494-5A3DC2F96CBC}" type="sibTrans" cxnId="{1C89E1B1-570E-784A-9080-F60A6EBADA9B}">
      <dgm:prSet/>
      <dgm:spPr/>
      <dgm:t>
        <a:bodyPr/>
        <a:lstStyle/>
        <a:p>
          <a:endParaRPr lang="en-US"/>
        </a:p>
      </dgm:t>
    </dgm:pt>
    <dgm:pt modelId="{21065F6F-E1E5-4D46-948E-656E204359AE}" type="pres">
      <dgm:prSet presAssocID="{6A8D9848-D6E0-7F49-81ED-8F4937FAF64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C02B2D-B4E7-684C-9BF4-4AF9F9DC249C}" type="pres">
      <dgm:prSet presAssocID="{A84AFEF4-3C4C-444A-ACF7-17308E11872E}" presName="arrow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C6473-6302-1F40-848F-4C23171CF462}" type="pres">
      <dgm:prSet presAssocID="{3E46A3EF-6CD5-544D-8CD4-FFF0EAC9F993}" presName="arrow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3E497A-D1C7-BE4C-8115-9ED6705E26C6}" type="pres">
      <dgm:prSet presAssocID="{7560063B-DF85-7A4C-BB62-94441E5E0709}" presName="arrow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730C7D-F896-1B4E-9D7D-170C75A923CB}" type="presOf" srcId="{6A8D9848-D6E0-7F49-81ED-8F4937FAF64F}" destId="{21065F6F-E1E5-4D46-948E-656E204359AE}" srcOrd="0" destOrd="0" presId="urn:microsoft.com/office/officeart/2005/8/layout/arrow5"/>
    <dgm:cxn modelId="{062FD83F-267C-CF4A-89B5-06B5E67B4A1C}" type="presOf" srcId="{3E46A3EF-6CD5-544D-8CD4-FFF0EAC9F993}" destId="{F2CC6473-6302-1F40-848F-4C23171CF462}" srcOrd="0" destOrd="0" presId="urn:microsoft.com/office/officeart/2005/8/layout/arrow5"/>
    <dgm:cxn modelId="{D4404259-C2CB-8443-8832-1DFE4A5E620E}" type="presOf" srcId="{7560063B-DF85-7A4C-BB62-94441E5E0709}" destId="{5A3E497A-D1C7-BE4C-8115-9ED6705E26C6}" srcOrd="0" destOrd="0" presId="urn:microsoft.com/office/officeart/2005/8/layout/arrow5"/>
    <dgm:cxn modelId="{7C7B7DAA-0CCB-0D43-9CC4-80AC38928558}" type="presOf" srcId="{A84AFEF4-3C4C-444A-ACF7-17308E11872E}" destId="{35C02B2D-B4E7-684C-9BF4-4AF9F9DC249C}" srcOrd="0" destOrd="0" presId="urn:microsoft.com/office/officeart/2005/8/layout/arrow5"/>
    <dgm:cxn modelId="{1C89E1B1-570E-784A-9080-F60A6EBADA9B}" srcId="{6A8D9848-D6E0-7F49-81ED-8F4937FAF64F}" destId="{7560063B-DF85-7A4C-BB62-94441E5E0709}" srcOrd="2" destOrd="0" parTransId="{6D955E4E-89A8-9344-BEE2-9589242983EC}" sibTransId="{6A5F3526-089E-F140-B494-5A3DC2F96CBC}"/>
    <dgm:cxn modelId="{FD9810BA-446E-EC4A-9195-A1B7629B01C7}" srcId="{6A8D9848-D6E0-7F49-81ED-8F4937FAF64F}" destId="{3E46A3EF-6CD5-544D-8CD4-FFF0EAC9F993}" srcOrd="1" destOrd="0" parTransId="{BD475BAE-E289-AF4D-86FA-4EE037B045B0}" sibTransId="{8E46AEBF-6FCA-274D-AF20-766A53867047}"/>
    <dgm:cxn modelId="{D2B0CC54-5018-D84B-8BA0-D501CBCD4A1F}" srcId="{6A8D9848-D6E0-7F49-81ED-8F4937FAF64F}" destId="{A84AFEF4-3C4C-444A-ACF7-17308E11872E}" srcOrd="0" destOrd="0" parTransId="{0CBD42BC-7758-2743-BAD4-D7F7935B5E65}" sibTransId="{97307637-FD99-4A41-B7DA-700C06CB2458}"/>
    <dgm:cxn modelId="{CFA11CC4-453B-4E4F-94BB-0547B6C0574E}" type="presParOf" srcId="{21065F6F-E1E5-4D46-948E-656E204359AE}" destId="{35C02B2D-B4E7-684C-9BF4-4AF9F9DC249C}" srcOrd="0" destOrd="0" presId="urn:microsoft.com/office/officeart/2005/8/layout/arrow5"/>
    <dgm:cxn modelId="{8F1BD501-B1FA-3F48-8E33-4E660F9665B3}" type="presParOf" srcId="{21065F6F-E1E5-4D46-948E-656E204359AE}" destId="{F2CC6473-6302-1F40-848F-4C23171CF462}" srcOrd="1" destOrd="0" presId="urn:microsoft.com/office/officeart/2005/8/layout/arrow5"/>
    <dgm:cxn modelId="{4B1FA7EF-6741-6B49-B428-C1636E8206F3}" type="presParOf" srcId="{21065F6F-E1E5-4D46-948E-656E204359AE}" destId="{5A3E497A-D1C7-BE4C-8115-9ED6705E26C6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8D9848-D6E0-7F49-81ED-8F4937FAF64F}" type="doc">
      <dgm:prSet loTypeId="urn:microsoft.com/office/officeart/2005/8/layout/cycle8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213370-418C-BF43-BBC2-B3E919E3C11F}">
      <dgm:prSet/>
      <dgm:spPr/>
      <dgm:t>
        <a:bodyPr/>
        <a:lstStyle/>
        <a:p>
          <a:pPr rtl="0"/>
          <a:r>
            <a:rPr lang="en-US" dirty="0" smtClean="0"/>
            <a:t>National</a:t>
          </a:r>
          <a:endParaRPr lang="en-US" dirty="0"/>
        </a:p>
      </dgm:t>
    </dgm:pt>
    <dgm:pt modelId="{B4EBA3BB-01C0-6B46-A83A-D62949149535}" type="parTrans" cxnId="{D38A3AAD-BBF3-F54C-BC93-A801D6D03505}">
      <dgm:prSet/>
      <dgm:spPr/>
      <dgm:t>
        <a:bodyPr/>
        <a:lstStyle/>
        <a:p>
          <a:endParaRPr lang="en-US"/>
        </a:p>
      </dgm:t>
    </dgm:pt>
    <dgm:pt modelId="{5AF10112-082D-2D46-832C-B518266D5F08}" type="sibTrans" cxnId="{D38A3AAD-BBF3-F54C-BC93-A801D6D03505}">
      <dgm:prSet/>
      <dgm:spPr/>
      <dgm:t>
        <a:bodyPr/>
        <a:lstStyle/>
        <a:p>
          <a:endParaRPr lang="en-US"/>
        </a:p>
      </dgm:t>
    </dgm:pt>
    <dgm:pt modelId="{6AB1FB93-98EA-0C43-9449-E14B44E642F6}">
      <dgm:prSet/>
      <dgm:spPr/>
      <dgm:t>
        <a:bodyPr/>
        <a:lstStyle/>
        <a:p>
          <a:pPr rtl="0"/>
          <a:r>
            <a:rPr lang="en-US" dirty="0" smtClean="0"/>
            <a:t>Regional</a:t>
          </a:r>
          <a:endParaRPr lang="en-US" dirty="0"/>
        </a:p>
      </dgm:t>
    </dgm:pt>
    <dgm:pt modelId="{DFB32AF7-3850-8047-997C-3463A3FDAB0B}" type="parTrans" cxnId="{26E9D8E3-9FEB-E84C-ADB7-C45BF3D0F5F7}">
      <dgm:prSet/>
      <dgm:spPr/>
      <dgm:t>
        <a:bodyPr/>
        <a:lstStyle/>
        <a:p>
          <a:endParaRPr lang="en-US"/>
        </a:p>
      </dgm:t>
    </dgm:pt>
    <dgm:pt modelId="{C60B37B5-D093-814B-9952-B302B84F2FB3}" type="sibTrans" cxnId="{26E9D8E3-9FEB-E84C-ADB7-C45BF3D0F5F7}">
      <dgm:prSet/>
      <dgm:spPr/>
      <dgm:t>
        <a:bodyPr/>
        <a:lstStyle/>
        <a:p>
          <a:endParaRPr lang="en-US"/>
        </a:p>
      </dgm:t>
    </dgm:pt>
    <dgm:pt modelId="{6860DCC4-6112-5343-BBCA-6B7159C2352C}">
      <dgm:prSet/>
      <dgm:spPr/>
      <dgm:t>
        <a:bodyPr/>
        <a:lstStyle/>
        <a:p>
          <a:pPr rtl="0"/>
          <a:r>
            <a:rPr lang="en-US" dirty="0" smtClean="0"/>
            <a:t>International</a:t>
          </a:r>
          <a:endParaRPr lang="en-US" dirty="0"/>
        </a:p>
      </dgm:t>
    </dgm:pt>
    <dgm:pt modelId="{4C1A3BE9-09F3-FE41-A2F1-3D95924444D5}" type="parTrans" cxnId="{2A05E425-3AE3-A544-8D03-1B3FF119C73F}">
      <dgm:prSet/>
      <dgm:spPr/>
      <dgm:t>
        <a:bodyPr/>
        <a:lstStyle/>
        <a:p>
          <a:endParaRPr lang="en-US"/>
        </a:p>
      </dgm:t>
    </dgm:pt>
    <dgm:pt modelId="{506CC04B-C139-E94C-B60A-E52AD211441F}" type="sibTrans" cxnId="{2A05E425-3AE3-A544-8D03-1B3FF119C73F}">
      <dgm:prSet/>
      <dgm:spPr/>
      <dgm:t>
        <a:bodyPr/>
        <a:lstStyle/>
        <a:p>
          <a:endParaRPr lang="en-US"/>
        </a:p>
      </dgm:t>
    </dgm:pt>
    <dgm:pt modelId="{1F978231-48F4-4D4F-BC40-18DE28172B86}" type="pres">
      <dgm:prSet presAssocID="{6A8D9848-D6E0-7F49-81ED-8F4937FAF64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993503-C758-FC4D-99ED-45157B63BB4D}" type="pres">
      <dgm:prSet presAssocID="{6A8D9848-D6E0-7F49-81ED-8F4937FAF64F}" presName="wedge1" presStyleLbl="node1" presStyleIdx="0" presStyleCnt="3"/>
      <dgm:spPr/>
      <dgm:t>
        <a:bodyPr/>
        <a:lstStyle/>
        <a:p>
          <a:endParaRPr lang="en-US"/>
        </a:p>
      </dgm:t>
    </dgm:pt>
    <dgm:pt modelId="{149B67DF-CE4C-804B-9450-B65AE02ED397}" type="pres">
      <dgm:prSet presAssocID="{6A8D9848-D6E0-7F49-81ED-8F4937FAF64F}" presName="dummy1a" presStyleCnt="0"/>
      <dgm:spPr/>
      <dgm:t>
        <a:bodyPr/>
        <a:lstStyle/>
        <a:p>
          <a:endParaRPr lang="en-US"/>
        </a:p>
      </dgm:t>
    </dgm:pt>
    <dgm:pt modelId="{28CC3318-C146-3A4E-9311-78A7CC145683}" type="pres">
      <dgm:prSet presAssocID="{6A8D9848-D6E0-7F49-81ED-8F4937FAF64F}" presName="dummy1b" presStyleCnt="0"/>
      <dgm:spPr/>
      <dgm:t>
        <a:bodyPr/>
        <a:lstStyle/>
        <a:p>
          <a:endParaRPr lang="en-US"/>
        </a:p>
      </dgm:t>
    </dgm:pt>
    <dgm:pt modelId="{5B7278A6-7121-744E-B60D-CF0D83CE2F55}" type="pres">
      <dgm:prSet presAssocID="{6A8D9848-D6E0-7F49-81ED-8F4937FAF64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E5CE44-3352-0846-AD93-1EAD1B09ECFA}" type="pres">
      <dgm:prSet presAssocID="{6A8D9848-D6E0-7F49-81ED-8F4937FAF64F}" presName="wedge2" presStyleLbl="node1" presStyleIdx="1" presStyleCnt="3"/>
      <dgm:spPr/>
      <dgm:t>
        <a:bodyPr/>
        <a:lstStyle/>
        <a:p>
          <a:endParaRPr lang="en-US"/>
        </a:p>
      </dgm:t>
    </dgm:pt>
    <dgm:pt modelId="{ED41580A-E848-7743-9D1D-06914E358D2C}" type="pres">
      <dgm:prSet presAssocID="{6A8D9848-D6E0-7F49-81ED-8F4937FAF64F}" presName="dummy2a" presStyleCnt="0"/>
      <dgm:spPr/>
      <dgm:t>
        <a:bodyPr/>
        <a:lstStyle/>
        <a:p>
          <a:endParaRPr lang="en-US"/>
        </a:p>
      </dgm:t>
    </dgm:pt>
    <dgm:pt modelId="{4F1EEE17-0058-424B-87B4-1A95EA471F12}" type="pres">
      <dgm:prSet presAssocID="{6A8D9848-D6E0-7F49-81ED-8F4937FAF64F}" presName="dummy2b" presStyleCnt="0"/>
      <dgm:spPr/>
      <dgm:t>
        <a:bodyPr/>
        <a:lstStyle/>
        <a:p>
          <a:endParaRPr lang="en-US"/>
        </a:p>
      </dgm:t>
    </dgm:pt>
    <dgm:pt modelId="{4DC9A79F-F4B7-8248-92DF-FDEB7D5D774F}" type="pres">
      <dgm:prSet presAssocID="{6A8D9848-D6E0-7F49-81ED-8F4937FAF64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5DA90-7531-F449-AD67-0B73ADC6E2D4}" type="pres">
      <dgm:prSet presAssocID="{6A8D9848-D6E0-7F49-81ED-8F4937FAF64F}" presName="wedge3" presStyleLbl="node1" presStyleIdx="2" presStyleCnt="3"/>
      <dgm:spPr/>
      <dgm:t>
        <a:bodyPr/>
        <a:lstStyle/>
        <a:p>
          <a:endParaRPr lang="en-US"/>
        </a:p>
      </dgm:t>
    </dgm:pt>
    <dgm:pt modelId="{CA185B13-17A0-1645-B03C-3F56BEEFDCFB}" type="pres">
      <dgm:prSet presAssocID="{6A8D9848-D6E0-7F49-81ED-8F4937FAF64F}" presName="dummy3a" presStyleCnt="0"/>
      <dgm:spPr/>
      <dgm:t>
        <a:bodyPr/>
        <a:lstStyle/>
        <a:p>
          <a:endParaRPr lang="en-US"/>
        </a:p>
      </dgm:t>
    </dgm:pt>
    <dgm:pt modelId="{429241DE-68E3-4146-9FCF-BDA0B4830157}" type="pres">
      <dgm:prSet presAssocID="{6A8D9848-D6E0-7F49-81ED-8F4937FAF64F}" presName="dummy3b" presStyleCnt="0"/>
      <dgm:spPr/>
      <dgm:t>
        <a:bodyPr/>
        <a:lstStyle/>
        <a:p>
          <a:endParaRPr lang="en-US"/>
        </a:p>
      </dgm:t>
    </dgm:pt>
    <dgm:pt modelId="{3E568AE4-4133-FC4C-9DD2-F1CA13C611E4}" type="pres">
      <dgm:prSet presAssocID="{6A8D9848-D6E0-7F49-81ED-8F4937FAF64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FD8AA-F409-A543-A37D-6C727C371558}" type="pres">
      <dgm:prSet presAssocID="{5AF10112-082D-2D46-832C-B518266D5F08}" presName="arrowWedge1" presStyleLbl="fgSibTrans2D1" presStyleIdx="0" presStyleCnt="3"/>
      <dgm:spPr/>
      <dgm:t>
        <a:bodyPr/>
        <a:lstStyle/>
        <a:p>
          <a:endParaRPr lang="en-US"/>
        </a:p>
      </dgm:t>
    </dgm:pt>
    <dgm:pt modelId="{D9A2A327-B471-3B4B-9CF5-AF6E037D9E38}" type="pres">
      <dgm:prSet presAssocID="{C60B37B5-D093-814B-9952-B302B84F2FB3}" presName="arrowWedge2" presStyleLbl="fgSibTrans2D1" presStyleIdx="1" presStyleCnt="3"/>
      <dgm:spPr/>
    </dgm:pt>
    <dgm:pt modelId="{020CC87E-E2F0-2745-9649-FF9D84BEEEEC}" type="pres">
      <dgm:prSet presAssocID="{506CC04B-C139-E94C-B60A-E52AD211441F}" presName="arrowWedge3" presStyleLbl="fgSibTrans2D1" presStyleIdx="2" presStyleCnt="3"/>
      <dgm:spPr/>
    </dgm:pt>
  </dgm:ptLst>
  <dgm:cxnLst>
    <dgm:cxn modelId="{1DC56BB7-E083-6042-9753-7909405F17D9}" type="presOf" srcId="{5B213370-418C-BF43-BBC2-B3E919E3C11F}" destId="{5B7278A6-7121-744E-B60D-CF0D83CE2F55}" srcOrd="1" destOrd="0" presId="urn:microsoft.com/office/officeart/2005/8/layout/cycle8"/>
    <dgm:cxn modelId="{FB9BABF9-C9DC-234F-8510-FAA0885D3A76}" type="presOf" srcId="{6860DCC4-6112-5343-BBCA-6B7159C2352C}" destId="{3D35DA90-7531-F449-AD67-0B73ADC6E2D4}" srcOrd="0" destOrd="0" presId="urn:microsoft.com/office/officeart/2005/8/layout/cycle8"/>
    <dgm:cxn modelId="{81D8A3A7-3EB3-A14C-B59B-DFC3B12805DF}" type="presOf" srcId="{6860DCC4-6112-5343-BBCA-6B7159C2352C}" destId="{3E568AE4-4133-FC4C-9DD2-F1CA13C611E4}" srcOrd="1" destOrd="0" presId="urn:microsoft.com/office/officeart/2005/8/layout/cycle8"/>
    <dgm:cxn modelId="{702EF152-6BE2-5C47-8B29-9AA58655B94B}" type="presOf" srcId="{6AB1FB93-98EA-0C43-9449-E14B44E642F6}" destId="{4DC9A79F-F4B7-8248-92DF-FDEB7D5D774F}" srcOrd="1" destOrd="0" presId="urn:microsoft.com/office/officeart/2005/8/layout/cycle8"/>
    <dgm:cxn modelId="{2A05E425-3AE3-A544-8D03-1B3FF119C73F}" srcId="{6A8D9848-D6E0-7F49-81ED-8F4937FAF64F}" destId="{6860DCC4-6112-5343-BBCA-6B7159C2352C}" srcOrd="2" destOrd="0" parTransId="{4C1A3BE9-09F3-FE41-A2F1-3D95924444D5}" sibTransId="{506CC04B-C139-E94C-B60A-E52AD211441F}"/>
    <dgm:cxn modelId="{FD39C2E6-D886-7047-B579-4A95C3043760}" type="presOf" srcId="{6A8D9848-D6E0-7F49-81ED-8F4937FAF64F}" destId="{1F978231-48F4-4D4F-BC40-18DE28172B86}" srcOrd="0" destOrd="0" presId="urn:microsoft.com/office/officeart/2005/8/layout/cycle8"/>
    <dgm:cxn modelId="{B2893463-92A6-8C4C-A463-8FCC4D6B98CB}" type="presOf" srcId="{6AB1FB93-98EA-0C43-9449-E14B44E642F6}" destId="{58E5CE44-3352-0846-AD93-1EAD1B09ECFA}" srcOrd="0" destOrd="0" presId="urn:microsoft.com/office/officeart/2005/8/layout/cycle8"/>
    <dgm:cxn modelId="{383FF54E-892A-524F-A27C-536EF7AC85E8}" type="presOf" srcId="{5B213370-418C-BF43-BBC2-B3E919E3C11F}" destId="{BB993503-C758-FC4D-99ED-45157B63BB4D}" srcOrd="0" destOrd="0" presId="urn:microsoft.com/office/officeart/2005/8/layout/cycle8"/>
    <dgm:cxn modelId="{D38A3AAD-BBF3-F54C-BC93-A801D6D03505}" srcId="{6A8D9848-D6E0-7F49-81ED-8F4937FAF64F}" destId="{5B213370-418C-BF43-BBC2-B3E919E3C11F}" srcOrd="0" destOrd="0" parTransId="{B4EBA3BB-01C0-6B46-A83A-D62949149535}" sibTransId="{5AF10112-082D-2D46-832C-B518266D5F08}"/>
    <dgm:cxn modelId="{26E9D8E3-9FEB-E84C-ADB7-C45BF3D0F5F7}" srcId="{6A8D9848-D6E0-7F49-81ED-8F4937FAF64F}" destId="{6AB1FB93-98EA-0C43-9449-E14B44E642F6}" srcOrd="1" destOrd="0" parTransId="{DFB32AF7-3850-8047-997C-3463A3FDAB0B}" sibTransId="{C60B37B5-D093-814B-9952-B302B84F2FB3}"/>
    <dgm:cxn modelId="{DA0B38F1-86F7-5F4D-B4B3-90AC75BBD09C}" type="presParOf" srcId="{1F978231-48F4-4D4F-BC40-18DE28172B86}" destId="{BB993503-C758-FC4D-99ED-45157B63BB4D}" srcOrd="0" destOrd="0" presId="urn:microsoft.com/office/officeart/2005/8/layout/cycle8"/>
    <dgm:cxn modelId="{2462DF4F-29BD-8E4F-8594-8BCFDD070738}" type="presParOf" srcId="{1F978231-48F4-4D4F-BC40-18DE28172B86}" destId="{149B67DF-CE4C-804B-9450-B65AE02ED397}" srcOrd="1" destOrd="0" presId="urn:microsoft.com/office/officeart/2005/8/layout/cycle8"/>
    <dgm:cxn modelId="{B41A2269-4442-604A-A664-21A2F92FC193}" type="presParOf" srcId="{1F978231-48F4-4D4F-BC40-18DE28172B86}" destId="{28CC3318-C146-3A4E-9311-78A7CC145683}" srcOrd="2" destOrd="0" presId="urn:microsoft.com/office/officeart/2005/8/layout/cycle8"/>
    <dgm:cxn modelId="{E5FF88C7-7F26-1B47-9595-A81908771C82}" type="presParOf" srcId="{1F978231-48F4-4D4F-BC40-18DE28172B86}" destId="{5B7278A6-7121-744E-B60D-CF0D83CE2F55}" srcOrd="3" destOrd="0" presId="urn:microsoft.com/office/officeart/2005/8/layout/cycle8"/>
    <dgm:cxn modelId="{1A25E2C6-7586-CA47-BB50-551DBBE6755C}" type="presParOf" srcId="{1F978231-48F4-4D4F-BC40-18DE28172B86}" destId="{58E5CE44-3352-0846-AD93-1EAD1B09ECFA}" srcOrd="4" destOrd="0" presId="urn:microsoft.com/office/officeart/2005/8/layout/cycle8"/>
    <dgm:cxn modelId="{10AEB0B6-8972-1849-B694-02DA9B3DBAD0}" type="presParOf" srcId="{1F978231-48F4-4D4F-BC40-18DE28172B86}" destId="{ED41580A-E848-7743-9D1D-06914E358D2C}" srcOrd="5" destOrd="0" presId="urn:microsoft.com/office/officeart/2005/8/layout/cycle8"/>
    <dgm:cxn modelId="{AE5D2F3C-66CB-8B4A-AB1F-4F9BEB31BCA1}" type="presParOf" srcId="{1F978231-48F4-4D4F-BC40-18DE28172B86}" destId="{4F1EEE17-0058-424B-87B4-1A95EA471F12}" srcOrd="6" destOrd="0" presId="urn:microsoft.com/office/officeart/2005/8/layout/cycle8"/>
    <dgm:cxn modelId="{6E5547A3-523F-9241-8F77-19BFC681D552}" type="presParOf" srcId="{1F978231-48F4-4D4F-BC40-18DE28172B86}" destId="{4DC9A79F-F4B7-8248-92DF-FDEB7D5D774F}" srcOrd="7" destOrd="0" presId="urn:microsoft.com/office/officeart/2005/8/layout/cycle8"/>
    <dgm:cxn modelId="{B8F738C6-B8D8-8448-BE52-CE37D1879885}" type="presParOf" srcId="{1F978231-48F4-4D4F-BC40-18DE28172B86}" destId="{3D35DA90-7531-F449-AD67-0B73ADC6E2D4}" srcOrd="8" destOrd="0" presId="urn:microsoft.com/office/officeart/2005/8/layout/cycle8"/>
    <dgm:cxn modelId="{A4CE1287-892B-B940-A5BD-80496BBAFCE5}" type="presParOf" srcId="{1F978231-48F4-4D4F-BC40-18DE28172B86}" destId="{CA185B13-17A0-1645-B03C-3F56BEEFDCFB}" srcOrd="9" destOrd="0" presId="urn:microsoft.com/office/officeart/2005/8/layout/cycle8"/>
    <dgm:cxn modelId="{F08C0F0A-ACF3-4141-9BD1-FEE8FD32D2D0}" type="presParOf" srcId="{1F978231-48F4-4D4F-BC40-18DE28172B86}" destId="{429241DE-68E3-4146-9FCF-BDA0B4830157}" srcOrd="10" destOrd="0" presId="urn:microsoft.com/office/officeart/2005/8/layout/cycle8"/>
    <dgm:cxn modelId="{76F71569-9A9C-6E46-8A09-828BC1A4A687}" type="presParOf" srcId="{1F978231-48F4-4D4F-BC40-18DE28172B86}" destId="{3E568AE4-4133-FC4C-9DD2-F1CA13C611E4}" srcOrd="11" destOrd="0" presId="urn:microsoft.com/office/officeart/2005/8/layout/cycle8"/>
    <dgm:cxn modelId="{0F196C54-C6F0-F14B-AB05-E6AF747966A6}" type="presParOf" srcId="{1F978231-48F4-4D4F-BC40-18DE28172B86}" destId="{B18FD8AA-F409-A543-A37D-6C727C371558}" srcOrd="12" destOrd="0" presId="urn:microsoft.com/office/officeart/2005/8/layout/cycle8"/>
    <dgm:cxn modelId="{0B8AFCA9-FD67-9C4E-89A5-7147946FC6BE}" type="presParOf" srcId="{1F978231-48F4-4D4F-BC40-18DE28172B86}" destId="{D9A2A327-B471-3B4B-9CF5-AF6E037D9E38}" srcOrd="13" destOrd="0" presId="urn:microsoft.com/office/officeart/2005/8/layout/cycle8"/>
    <dgm:cxn modelId="{A660BC80-BD72-E741-AF7A-D3AC3CE2282E}" type="presParOf" srcId="{1F978231-48F4-4D4F-BC40-18DE28172B86}" destId="{020CC87E-E2F0-2745-9649-FF9D84BEEEEC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EE3654-4157-F649-8954-6F7601D026ED}">
      <dsp:nvSpPr>
        <dsp:cNvPr id="0" name=""/>
        <dsp:cNvSpPr/>
      </dsp:nvSpPr>
      <dsp:spPr>
        <a:xfrm>
          <a:off x="3094" y="202406"/>
          <a:ext cx="1860500" cy="43218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0" u="none" kern="1200" cap="small" dirty="0" smtClean="0">
              <a:solidFill>
                <a:schemeClr val="bg1"/>
              </a:solidFill>
            </a:rPr>
            <a:t>Characteristics</a:t>
          </a:r>
          <a:endParaRPr lang="en-US" sz="1300" b="1" i="0" u="none" kern="1200" cap="small" dirty="0">
            <a:solidFill>
              <a:schemeClr val="bg1"/>
            </a:solidFill>
          </a:endParaRPr>
        </a:p>
      </dsp:txBody>
      <dsp:txXfrm>
        <a:off x="3094" y="202406"/>
        <a:ext cx="1860500" cy="432181"/>
      </dsp:txXfrm>
    </dsp:sp>
    <dsp:sp modelId="{FC092C64-C401-D846-A747-F78D5C66D9AF}">
      <dsp:nvSpPr>
        <dsp:cNvPr id="0" name=""/>
        <dsp:cNvSpPr/>
      </dsp:nvSpPr>
      <dsp:spPr>
        <a:xfrm>
          <a:off x="3094" y="634587"/>
          <a:ext cx="1860500" cy="29730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On-demand self-service</a:t>
          </a: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Broad network access</a:t>
          </a: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Resource pooling</a:t>
          </a: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Rapid elasticity</a:t>
          </a: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Measured service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3094" y="634587"/>
        <a:ext cx="1860500" cy="2973006"/>
      </dsp:txXfrm>
    </dsp:sp>
    <dsp:sp modelId="{5BB5489A-86FB-634F-8308-7929B821EEB9}">
      <dsp:nvSpPr>
        <dsp:cNvPr id="0" name=""/>
        <dsp:cNvSpPr/>
      </dsp:nvSpPr>
      <dsp:spPr>
        <a:xfrm>
          <a:off x="2124064" y="202406"/>
          <a:ext cx="1860500" cy="43218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0" kern="1200" cap="small" dirty="0" smtClean="0">
              <a:solidFill>
                <a:schemeClr val="bg1"/>
              </a:solidFill>
            </a:rPr>
            <a:t>Primary Players</a:t>
          </a:r>
          <a:endParaRPr lang="en-US" sz="1300" b="1" i="0" kern="1200" cap="small" dirty="0">
            <a:solidFill>
              <a:schemeClr val="bg1"/>
            </a:solidFill>
          </a:endParaRPr>
        </a:p>
      </dsp:txBody>
      <dsp:txXfrm>
        <a:off x="2124064" y="202406"/>
        <a:ext cx="1860500" cy="432181"/>
      </dsp:txXfrm>
    </dsp:sp>
    <dsp:sp modelId="{38003A36-0982-1343-A0DF-08F4A7470E3A}">
      <dsp:nvSpPr>
        <dsp:cNvPr id="0" name=""/>
        <dsp:cNvSpPr/>
      </dsp:nvSpPr>
      <dsp:spPr>
        <a:xfrm>
          <a:off x="2124064" y="634587"/>
          <a:ext cx="1860500" cy="29730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marR="0" lvl="1" indent="-114300" algn="l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300" b="0" i="0" kern="1200" cap="none" dirty="0" smtClean="0">
              <a:solidFill>
                <a:schemeClr val="tx1"/>
              </a:solidFill>
            </a:rPr>
            <a:t> Cloud Infrastructure Provider (CIP)</a:t>
          </a:r>
          <a:endParaRPr lang="en-US" sz="1300" b="0" i="0" kern="1200" cap="none" dirty="0">
            <a:solidFill>
              <a:schemeClr val="tx1"/>
            </a:solidFill>
          </a:endParaRPr>
        </a:p>
        <a:p>
          <a:pPr marL="114300" marR="0" lvl="1" indent="-114300" algn="l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n-US" sz="1300" b="0" i="0" kern="1200" cap="none" dirty="0">
            <a:solidFill>
              <a:schemeClr val="tx1"/>
            </a:solidFill>
          </a:endParaRPr>
        </a:p>
        <a:p>
          <a:pPr marL="114300" marR="0" lvl="1" indent="-114300" algn="l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300" b="0" i="0" kern="1200" cap="none" dirty="0" smtClean="0">
              <a:solidFill>
                <a:schemeClr val="tx1"/>
              </a:solidFill>
            </a:rPr>
            <a:t> Cloud Service Provider (CSP)</a:t>
          </a:r>
          <a:endParaRPr lang="en-US" sz="1300" b="0" i="0" kern="1200" cap="none" dirty="0">
            <a:solidFill>
              <a:schemeClr val="tx1"/>
            </a:solidFill>
          </a:endParaRPr>
        </a:p>
        <a:p>
          <a:pPr marL="114300" marR="0" lvl="1" indent="-114300" algn="l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n-US" sz="1300" b="0" i="0" kern="1200" cap="none" dirty="0">
            <a:solidFill>
              <a:schemeClr val="tx1"/>
            </a:solidFill>
          </a:endParaRPr>
        </a:p>
        <a:p>
          <a:pPr marL="114300" marR="0" lvl="1" indent="-114300" algn="l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300" b="0" i="0" kern="1200" cap="none" dirty="0" smtClean="0">
              <a:solidFill>
                <a:schemeClr val="tx1"/>
              </a:solidFill>
            </a:rPr>
            <a:t> Communications Provider</a:t>
          </a:r>
          <a:endParaRPr lang="en-US" sz="1300" b="0" i="0" kern="1200" cap="none" dirty="0">
            <a:solidFill>
              <a:schemeClr val="tx1"/>
            </a:solidFill>
          </a:endParaRPr>
        </a:p>
        <a:p>
          <a:pPr marL="114300" marR="0" lvl="1" indent="-114300" algn="l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n-US" sz="1300" b="0" i="0" kern="1200" cap="none" dirty="0">
            <a:solidFill>
              <a:schemeClr val="tx1"/>
            </a:solidFill>
          </a:endParaRPr>
        </a:p>
        <a:p>
          <a:pPr marL="114300" marR="0" lvl="1" indent="-114300" algn="l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300" b="0" i="0" kern="1200" cap="none" dirty="0" smtClean="0">
              <a:solidFill>
                <a:schemeClr val="tx1"/>
              </a:solidFill>
            </a:rPr>
            <a:t> Consumer/Subscriber</a:t>
          </a:r>
          <a:endParaRPr lang="en-US" sz="1300" b="0" i="0" kern="1200" cap="none" dirty="0">
            <a:solidFill>
              <a:schemeClr val="tx1"/>
            </a:solidFill>
          </a:endParaRPr>
        </a:p>
        <a:p>
          <a:pPr marL="114300" marR="0" lvl="1" indent="-114300" algn="l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n-US" sz="1300" b="0" i="0" kern="1200" cap="none" dirty="0">
            <a:solidFill>
              <a:schemeClr val="tx1"/>
            </a:solidFill>
          </a:endParaRPr>
        </a:p>
        <a:p>
          <a:pPr marL="114300" marR="0" lvl="1" indent="-114300" algn="l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300" b="0" i="0" kern="1200" cap="none" dirty="0" smtClean="0">
              <a:solidFill>
                <a:schemeClr val="tx1"/>
              </a:solidFill>
            </a:rPr>
            <a:t> Third Party</a:t>
          </a:r>
          <a:endParaRPr lang="en-US" sz="1300" b="0" i="0" kern="1200" cap="none" dirty="0">
            <a:solidFill>
              <a:schemeClr val="tx1"/>
            </a:solidFill>
          </a:endParaRPr>
        </a:p>
        <a:p>
          <a:pPr marL="114300" marR="0" lvl="1" indent="-114300" algn="l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n-US" sz="1300" b="0" i="0" kern="1200" cap="none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i="0" kern="1200" cap="none" dirty="0" smtClean="0">
              <a:solidFill>
                <a:schemeClr val="tx1"/>
              </a:solidFill>
            </a:rPr>
            <a:t> Government</a:t>
          </a:r>
          <a:endParaRPr lang="en-US" sz="1300" kern="1200" dirty="0"/>
        </a:p>
      </dsp:txBody>
      <dsp:txXfrm>
        <a:off x="2124064" y="634587"/>
        <a:ext cx="1860500" cy="2973006"/>
      </dsp:txXfrm>
    </dsp:sp>
    <dsp:sp modelId="{07A873FC-17C4-A241-8780-D2B32C4C7D27}">
      <dsp:nvSpPr>
        <dsp:cNvPr id="0" name=""/>
        <dsp:cNvSpPr/>
      </dsp:nvSpPr>
      <dsp:spPr>
        <a:xfrm>
          <a:off x="4245035" y="202406"/>
          <a:ext cx="1860500" cy="43218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0" kern="1200" cap="small" smtClean="0">
              <a:solidFill>
                <a:schemeClr val="bg1"/>
              </a:solidFill>
            </a:rPr>
            <a:t>Service </a:t>
          </a:r>
          <a:r>
            <a:rPr lang="en-US" sz="1300" b="1" i="0" kern="1200" cap="small" dirty="0" smtClean="0">
              <a:solidFill>
                <a:schemeClr val="bg1"/>
              </a:solidFill>
            </a:rPr>
            <a:t>Models</a:t>
          </a:r>
          <a:endParaRPr lang="en-US" sz="1300" kern="1200"/>
        </a:p>
      </dsp:txBody>
      <dsp:txXfrm>
        <a:off x="4245035" y="202406"/>
        <a:ext cx="1860500" cy="432181"/>
      </dsp:txXfrm>
    </dsp:sp>
    <dsp:sp modelId="{D3E567E9-3290-3745-A75D-BAB5748C4F88}">
      <dsp:nvSpPr>
        <dsp:cNvPr id="0" name=""/>
        <dsp:cNvSpPr/>
      </dsp:nvSpPr>
      <dsp:spPr>
        <a:xfrm>
          <a:off x="4245035" y="634587"/>
          <a:ext cx="1860500" cy="29730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Software as a Service (</a:t>
          </a:r>
          <a:r>
            <a:rPr lang="en-US" sz="1300" kern="1200" dirty="0" err="1" smtClean="0">
              <a:solidFill>
                <a:schemeClr val="tx1"/>
              </a:solidFill>
            </a:rPr>
            <a:t>SaaS</a:t>
          </a:r>
          <a:r>
            <a:rPr lang="en-US" sz="1300" kern="1200" dirty="0" smtClean="0">
              <a:solidFill>
                <a:schemeClr val="tx1"/>
              </a:solidFill>
            </a:rPr>
            <a:t>)</a:t>
          </a: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Platform as a Service (</a:t>
          </a:r>
          <a:r>
            <a:rPr lang="en-US" sz="1300" kern="1200" dirty="0" err="1" smtClean="0">
              <a:solidFill>
                <a:schemeClr val="tx1"/>
              </a:solidFill>
            </a:rPr>
            <a:t>PaaS</a:t>
          </a:r>
          <a:r>
            <a:rPr lang="en-US" sz="1300" kern="1200" dirty="0" smtClean="0">
              <a:solidFill>
                <a:schemeClr val="tx1"/>
              </a:solidFill>
            </a:rPr>
            <a:t>)</a:t>
          </a: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Infrastructure as a Service (</a:t>
          </a:r>
          <a:r>
            <a:rPr lang="en-US" sz="1300" kern="1200" dirty="0" err="1" smtClean="0">
              <a:solidFill>
                <a:schemeClr val="tx1"/>
              </a:solidFill>
            </a:rPr>
            <a:t>IaaS</a:t>
          </a:r>
          <a:r>
            <a:rPr lang="en-US" sz="1300" kern="1200" dirty="0" smtClean="0">
              <a:solidFill>
                <a:schemeClr val="tx1"/>
              </a:solidFill>
            </a:rPr>
            <a:t>)</a:t>
          </a: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Others: Business Process as a Service (</a:t>
          </a:r>
          <a:r>
            <a:rPr lang="en-US" sz="1300" kern="1200" dirty="0" err="1" smtClean="0">
              <a:solidFill>
                <a:schemeClr val="tx1"/>
              </a:solidFill>
            </a:rPr>
            <a:t>BPaaS</a:t>
          </a:r>
          <a:r>
            <a:rPr lang="en-US" sz="1300" kern="1200" dirty="0" smtClean="0">
              <a:solidFill>
                <a:schemeClr val="tx1"/>
              </a:solidFill>
            </a:rPr>
            <a:t>), etc.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4245035" y="634587"/>
        <a:ext cx="1860500" cy="2973006"/>
      </dsp:txXfrm>
    </dsp:sp>
    <dsp:sp modelId="{D348651C-0D4A-4F44-BCF5-ADB39C5DC9DC}">
      <dsp:nvSpPr>
        <dsp:cNvPr id="0" name=""/>
        <dsp:cNvSpPr/>
      </dsp:nvSpPr>
      <dsp:spPr>
        <a:xfrm>
          <a:off x="6366005" y="202406"/>
          <a:ext cx="1860500" cy="43218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0" u="none" kern="1200" cap="small" dirty="0" smtClean="0">
              <a:solidFill>
                <a:schemeClr val="bg1"/>
              </a:solidFill>
            </a:rPr>
            <a:t> Deployment models</a:t>
          </a:r>
          <a:endParaRPr lang="en-US" sz="1300" b="1" i="0" u="none" kern="1200" cap="small" dirty="0">
            <a:solidFill>
              <a:schemeClr val="bg1"/>
            </a:solidFill>
          </a:endParaRPr>
        </a:p>
      </dsp:txBody>
      <dsp:txXfrm>
        <a:off x="6366005" y="202406"/>
        <a:ext cx="1860500" cy="432181"/>
      </dsp:txXfrm>
    </dsp:sp>
    <dsp:sp modelId="{E530A067-2059-494A-ACE5-5EC9B9335734}">
      <dsp:nvSpPr>
        <dsp:cNvPr id="0" name=""/>
        <dsp:cNvSpPr/>
      </dsp:nvSpPr>
      <dsp:spPr>
        <a:xfrm>
          <a:off x="6366005" y="634587"/>
          <a:ext cx="1860500" cy="29730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Public cloud</a:t>
          </a: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Private cloud</a:t>
          </a: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Community cloud  (e.g., “compliant cloud”)</a:t>
          </a: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>
            <a:solidFill>
              <a:schemeClr val="tx1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solidFill>
                <a:schemeClr val="tx1"/>
              </a:solidFill>
            </a:rPr>
            <a:t>Hybrid cloud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6366005" y="634587"/>
        <a:ext cx="1860500" cy="29730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EE3654-4157-F649-8954-6F7601D026ED}">
      <dsp:nvSpPr>
        <dsp:cNvPr id="0" name=""/>
        <dsp:cNvSpPr/>
      </dsp:nvSpPr>
      <dsp:spPr>
        <a:xfrm>
          <a:off x="5722143" y="23592"/>
          <a:ext cx="2507456" cy="57600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shade val="80000"/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shade val="80000"/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 w="12700" cap="flat" cmpd="sng" algn="ctr">
          <a:solidFill>
            <a:srgbClr val="000000"/>
          </a:solidFill>
          <a:prstDash val="solid"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cap="small" smtClean="0">
              <a:solidFill>
                <a:schemeClr val="bg1"/>
              </a:solidFill>
            </a:rPr>
            <a:t>Government</a:t>
          </a:r>
          <a:endParaRPr lang="en-US" sz="1400" b="1" kern="1200" cap="small" dirty="0">
            <a:solidFill>
              <a:schemeClr val="bg1"/>
            </a:solidFill>
          </a:endParaRPr>
        </a:p>
      </dsp:txBody>
      <dsp:txXfrm>
        <a:off x="5722143" y="23592"/>
        <a:ext cx="2507456" cy="576000"/>
      </dsp:txXfrm>
    </dsp:sp>
    <dsp:sp modelId="{FC092C64-C401-D846-A747-F78D5C66D9AF}">
      <dsp:nvSpPr>
        <dsp:cNvPr id="0" name=""/>
        <dsp:cNvSpPr/>
      </dsp:nvSpPr>
      <dsp:spPr>
        <a:xfrm>
          <a:off x="2571" y="601757"/>
          <a:ext cx="2507456" cy="31824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</a:rPr>
            <a:t>Early adopters </a:t>
          </a:r>
          <a:endParaRPr lang="en-US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>
            <a:solidFill>
              <a:srgbClr val="00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</a:rPr>
            <a:t>Search engines, social networks, online use web-email, data storage</a:t>
          </a:r>
          <a:endParaRPr lang="en-US" sz="1400" kern="1200" dirty="0">
            <a:solidFill>
              <a:srgbClr val="00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>
            <a:solidFill>
              <a:srgbClr val="00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</a:rPr>
            <a:t>Smart mobility trend</a:t>
          </a:r>
          <a:endParaRPr lang="en-US" sz="1400" kern="1200" dirty="0">
            <a:solidFill>
              <a:srgbClr val="000000"/>
            </a:solidFill>
          </a:endParaRPr>
        </a:p>
      </dsp:txBody>
      <dsp:txXfrm>
        <a:off x="2571" y="601757"/>
        <a:ext cx="2507456" cy="3182484"/>
      </dsp:txXfrm>
    </dsp:sp>
    <dsp:sp modelId="{5BB5489A-86FB-634F-8308-7929B821EEB9}">
      <dsp:nvSpPr>
        <dsp:cNvPr id="0" name=""/>
        <dsp:cNvSpPr/>
      </dsp:nvSpPr>
      <dsp:spPr>
        <a:xfrm>
          <a:off x="2861071" y="23592"/>
          <a:ext cx="2507456" cy="57600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shade val="80000"/>
                <a:hueOff val="44120"/>
                <a:satOff val="-4456"/>
                <a:lumOff val="16892"/>
                <a:alphaOff val="0"/>
                <a:satMod val="135000"/>
                <a:lumMod val="80000"/>
              </a:schemeClr>
              <a:schemeClr val="accent1">
                <a:shade val="80000"/>
                <a:hueOff val="44120"/>
                <a:satOff val="-4456"/>
                <a:lumOff val="16892"/>
                <a:alphaOff val="0"/>
                <a:satMod val="250000"/>
                <a:lumMod val="150000"/>
              </a:schemeClr>
            </a:duotone>
          </a:blip>
          <a:stretch/>
        </a:blipFill>
        <a:ln w="12700" cap="flat" cmpd="sng" algn="ctr">
          <a:solidFill>
            <a:srgbClr val="000000"/>
          </a:solidFill>
          <a:prstDash val="solid"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cap="small" smtClean="0">
              <a:solidFill>
                <a:srgbClr val="FFFFFF"/>
              </a:solidFill>
            </a:rPr>
            <a:t>Private Sector</a:t>
          </a:r>
          <a:endParaRPr lang="en-US" sz="1400" b="1" kern="1200" cap="small" dirty="0">
            <a:solidFill>
              <a:srgbClr val="FFFFFF"/>
            </a:solidFill>
          </a:endParaRPr>
        </a:p>
      </dsp:txBody>
      <dsp:txXfrm>
        <a:off x="2861071" y="23592"/>
        <a:ext cx="2507456" cy="576000"/>
      </dsp:txXfrm>
    </dsp:sp>
    <dsp:sp modelId="{38003A36-0982-1343-A0DF-08F4A7470E3A}">
      <dsp:nvSpPr>
        <dsp:cNvPr id="0" name=""/>
        <dsp:cNvSpPr/>
      </dsp:nvSpPr>
      <dsp:spPr>
        <a:xfrm>
          <a:off x="2861071" y="601757"/>
          <a:ext cx="2507456" cy="31824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40000"/>
              <a:hueOff val="0"/>
              <a:satOff val="0"/>
              <a:lumOff val="0"/>
              <a:alpha val="6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</a:rPr>
            <a:t>Lower Barriers to Entry for Small &amp; Med Size Businesses</a:t>
          </a:r>
          <a:endParaRPr lang="en-US" sz="14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i="0" kern="1200" dirty="0" smtClean="0">
              <a:solidFill>
                <a:schemeClr val="tx1"/>
              </a:solidFill>
            </a:rPr>
            <a:t>Labor Costs</a:t>
          </a:r>
          <a:endParaRPr lang="en-US" sz="1200" i="0" kern="1200" dirty="0">
            <a:solidFill>
              <a:schemeClr val="tx1"/>
            </a:solidFill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i="0" kern="1200" dirty="0" smtClean="0">
              <a:solidFill>
                <a:schemeClr val="tx1"/>
              </a:solidFill>
            </a:rPr>
            <a:t>Real estate/infrastructure</a:t>
          </a:r>
          <a:endParaRPr lang="en-US" sz="1200" i="0" kern="1200" dirty="0">
            <a:solidFill>
              <a:schemeClr val="tx1"/>
            </a:solidFill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i="0" kern="1200" dirty="0" smtClean="0">
              <a:solidFill>
                <a:schemeClr val="tx1"/>
              </a:solidFill>
            </a:rPr>
            <a:t>Energy efficiencies</a:t>
          </a:r>
          <a:endParaRPr lang="en-US" sz="1200" i="0" kern="1200" dirty="0">
            <a:solidFill>
              <a:schemeClr val="tx1"/>
            </a:solidFill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i="0" kern="1200" dirty="0" smtClean="0">
              <a:solidFill>
                <a:schemeClr val="tx1"/>
              </a:solidFill>
            </a:rPr>
            <a:t>Usage Licenses</a:t>
          </a:r>
          <a:endParaRPr lang="en-US" sz="1200" i="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i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</a:rPr>
            <a:t>Business Agility</a:t>
          </a:r>
          <a:endParaRPr lang="en-US" sz="1400" kern="1200" dirty="0">
            <a:solidFill>
              <a:schemeClr val="tx1"/>
            </a:solidFill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i="0" kern="1200" dirty="0" smtClean="0">
              <a:solidFill>
                <a:schemeClr val="tx1"/>
              </a:solidFill>
            </a:rPr>
            <a:t>pay as you use, instead of install and own</a:t>
          </a:r>
          <a:endParaRPr lang="en-US" sz="1200" i="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18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</a:rPr>
            <a:t>Scalability</a:t>
          </a:r>
          <a:endParaRPr lang="en-US" sz="1400" kern="1200" dirty="0">
            <a:solidFill>
              <a:schemeClr val="tx1"/>
            </a:solidFill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i="0" kern="1200" dirty="0" smtClean="0">
              <a:solidFill>
                <a:schemeClr val="tx1"/>
              </a:solidFill>
            </a:rPr>
            <a:t>Rapidly increase/decrease IT infrastructure</a:t>
          </a:r>
          <a:endParaRPr lang="en-US" sz="1200" i="0" kern="1200" dirty="0">
            <a:solidFill>
              <a:schemeClr val="tx1"/>
            </a:solidFill>
          </a:endParaRPr>
        </a:p>
      </dsp:txBody>
      <dsp:txXfrm>
        <a:off x="2861071" y="601757"/>
        <a:ext cx="2507456" cy="3182484"/>
      </dsp:txXfrm>
    </dsp:sp>
    <dsp:sp modelId="{D348651C-0D4A-4F44-BCF5-ADB39C5DC9DC}">
      <dsp:nvSpPr>
        <dsp:cNvPr id="0" name=""/>
        <dsp:cNvSpPr/>
      </dsp:nvSpPr>
      <dsp:spPr>
        <a:xfrm>
          <a:off x="0" y="6951"/>
          <a:ext cx="2507456" cy="57600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shade val="80000"/>
                <a:hueOff val="88239"/>
                <a:satOff val="-8911"/>
                <a:lumOff val="33785"/>
                <a:alphaOff val="0"/>
                <a:satMod val="135000"/>
                <a:lumMod val="80000"/>
              </a:schemeClr>
              <a:schemeClr val="accent1">
                <a:shade val="80000"/>
                <a:hueOff val="88239"/>
                <a:satOff val="-8911"/>
                <a:lumOff val="33785"/>
                <a:alphaOff val="0"/>
                <a:satMod val="250000"/>
                <a:lumMod val="150000"/>
              </a:schemeClr>
            </a:duotone>
          </a:blip>
          <a:stretch/>
        </a:blip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cap="small" dirty="0" smtClean="0">
              <a:solidFill>
                <a:schemeClr val="tx1"/>
              </a:solidFill>
            </a:rPr>
            <a:t>Individuals</a:t>
          </a:r>
          <a:endParaRPr lang="en-US" sz="1400" b="1" kern="1200" cap="small" dirty="0">
            <a:solidFill>
              <a:schemeClr val="tx1"/>
            </a:solidFill>
          </a:endParaRPr>
        </a:p>
      </dsp:txBody>
      <dsp:txXfrm>
        <a:off x="0" y="6951"/>
        <a:ext cx="2507456" cy="576000"/>
      </dsp:txXfrm>
    </dsp:sp>
    <dsp:sp modelId="{E530A067-2059-494A-ACE5-5EC9B9335734}">
      <dsp:nvSpPr>
        <dsp:cNvPr id="0" name=""/>
        <dsp:cNvSpPr/>
      </dsp:nvSpPr>
      <dsp:spPr>
        <a:xfrm>
          <a:off x="5719571" y="601757"/>
          <a:ext cx="2507456" cy="31824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40000"/>
              <a:hueOff val="0"/>
              <a:satOff val="0"/>
              <a:lumOff val="0"/>
              <a:alpha val="49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>
            <a:solidFill>
              <a:srgbClr val="00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18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</a:rPr>
            <a:t>Economic opportunities for growth</a:t>
          </a:r>
          <a:endParaRPr lang="en-US" sz="14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i="0" kern="1200" dirty="0" smtClean="0">
              <a:solidFill>
                <a:schemeClr val="tx1"/>
              </a:solidFill>
            </a:rPr>
            <a:t>For local businesses</a:t>
          </a:r>
          <a:endParaRPr lang="en-US" sz="1200" i="0" kern="1200" dirty="0">
            <a:solidFill>
              <a:schemeClr val="tx1"/>
            </a:solidFill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i="0" kern="1200" dirty="0" smtClean="0">
              <a:solidFill>
                <a:schemeClr val="tx1"/>
              </a:solidFill>
            </a:rPr>
            <a:t>Employment – especially, youth</a:t>
          </a:r>
          <a:endParaRPr lang="en-US" sz="1200" i="0" kern="1200" dirty="0">
            <a:solidFill>
              <a:schemeClr val="tx1"/>
            </a:solidFill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i="0" kern="1200" dirty="0" smtClean="0">
              <a:solidFill>
                <a:schemeClr val="tx1"/>
              </a:solidFill>
            </a:rPr>
            <a:t>Attract Foreign Direct Investment</a:t>
          </a:r>
          <a:endParaRPr lang="en-US" sz="1200" i="0" kern="1200" dirty="0">
            <a:solidFill>
              <a:schemeClr val="tx1"/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i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618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</a:rPr>
            <a:t>Adoption for government use</a:t>
          </a:r>
          <a:endParaRPr lang="en-US" sz="1400" kern="1200" dirty="0">
            <a:solidFill>
              <a:schemeClr val="tx1"/>
            </a:solidFill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ts val="252"/>
            </a:spcAft>
            <a:buChar char="••"/>
          </a:pPr>
          <a:r>
            <a:rPr lang="en-US" sz="1200" i="0" kern="1200" cap="none" dirty="0" smtClean="0">
              <a:solidFill>
                <a:schemeClr val="tx1"/>
              </a:solidFill>
            </a:rPr>
            <a:t>Cost savings</a:t>
          </a:r>
          <a:endParaRPr lang="en-US" sz="1200" i="0" kern="1200" cap="none" dirty="0">
            <a:solidFill>
              <a:schemeClr val="tx1"/>
            </a:solidFill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ts val="252"/>
            </a:spcAft>
            <a:buChar char="••"/>
          </a:pPr>
          <a:r>
            <a:rPr lang="en-US" sz="1200" i="0" kern="1200" cap="none" dirty="0" smtClean="0">
              <a:solidFill>
                <a:schemeClr val="tx1"/>
              </a:solidFill>
            </a:rPr>
            <a:t>Encouraging private sector by setting example</a:t>
          </a:r>
          <a:endParaRPr lang="en-US" sz="1200" i="0" kern="1200" cap="none" dirty="0">
            <a:solidFill>
              <a:schemeClr val="tx1"/>
            </a:solidFill>
          </a:endParaRPr>
        </a:p>
      </dsp:txBody>
      <dsp:txXfrm>
        <a:off x="5719571" y="601757"/>
        <a:ext cx="2507456" cy="318248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3E8DE4-ADE9-BA4A-A164-25AE312754A4}">
      <dsp:nvSpPr>
        <dsp:cNvPr id="0" name=""/>
        <dsp:cNvSpPr/>
      </dsp:nvSpPr>
      <dsp:spPr>
        <a:xfrm>
          <a:off x="0" y="1269"/>
          <a:ext cx="8229600" cy="623610"/>
        </a:xfrm>
        <a:prstGeom prst="roundRect">
          <a:avLst/>
        </a:prstGeom>
        <a:solidFill>
          <a:schemeClr val="bg1">
            <a:lumMod val="85000"/>
          </a:schemeClr>
        </a:solidFill>
        <a:ln>
          <a:solidFill>
            <a:srgbClr val="0B5164"/>
          </a:solidFill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Technical Considerations</a:t>
          </a:r>
          <a:endParaRPr lang="en-US" sz="2600" kern="1200" dirty="0"/>
        </a:p>
      </dsp:txBody>
      <dsp:txXfrm>
        <a:off x="0" y="1269"/>
        <a:ext cx="8229600" cy="623610"/>
      </dsp:txXfrm>
    </dsp:sp>
    <dsp:sp modelId="{C8B81EBB-B872-B64B-8E25-1CB011243B76}">
      <dsp:nvSpPr>
        <dsp:cNvPr id="0" name=""/>
        <dsp:cNvSpPr/>
      </dsp:nvSpPr>
      <dsp:spPr>
        <a:xfrm>
          <a:off x="0" y="624880"/>
          <a:ext cx="8229600" cy="686205"/>
        </a:xfrm>
        <a:prstGeom prst="rect">
          <a:avLst/>
        </a:prstGeom>
        <a:solidFill>
          <a:schemeClr val="bg1">
            <a:lumMod val="85000"/>
          </a:schemeClr>
        </a:solidFill>
        <a:ln>
          <a:solidFill>
            <a:srgbClr val="0B5164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Network Access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Cross-cloud Interoperability / Compatibility with Legacy Technology</a:t>
          </a:r>
          <a:endParaRPr lang="en-US" sz="2000" kern="1200" dirty="0"/>
        </a:p>
      </dsp:txBody>
      <dsp:txXfrm>
        <a:off x="0" y="624880"/>
        <a:ext cx="8229600" cy="686205"/>
      </dsp:txXfrm>
    </dsp:sp>
    <dsp:sp modelId="{093DB28F-E33B-F045-AF33-8AB68FA7B44E}">
      <dsp:nvSpPr>
        <dsp:cNvPr id="0" name=""/>
        <dsp:cNvSpPr/>
      </dsp:nvSpPr>
      <dsp:spPr>
        <a:xfrm>
          <a:off x="0" y="1311085"/>
          <a:ext cx="8229600" cy="623610"/>
        </a:xfrm>
        <a:prstGeom prst="roundRect">
          <a:avLst/>
        </a:prstGeom>
        <a:solidFill>
          <a:srgbClr val="D9D9D9"/>
        </a:solidFill>
        <a:ln>
          <a:solidFill>
            <a:srgbClr val="0B5164"/>
          </a:solidFill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User Concerns</a:t>
          </a:r>
          <a:endParaRPr lang="en-US" sz="2600" kern="1200" dirty="0"/>
        </a:p>
      </dsp:txBody>
      <dsp:txXfrm>
        <a:off x="0" y="1311085"/>
        <a:ext cx="8229600" cy="623610"/>
      </dsp:txXfrm>
    </dsp:sp>
    <dsp:sp modelId="{8EFF5979-BF44-7E44-91DF-EE713AC48F52}">
      <dsp:nvSpPr>
        <dsp:cNvPr id="0" name=""/>
        <dsp:cNvSpPr/>
      </dsp:nvSpPr>
      <dsp:spPr>
        <a:xfrm>
          <a:off x="0" y="1934695"/>
          <a:ext cx="8229600" cy="686205"/>
        </a:xfrm>
        <a:prstGeom prst="rect">
          <a:avLst/>
        </a:prstGeom>
        <a:solidFill>
          <a:srgbClr val="D9D9D9"/>
        </a:solidFill>
        <a:ln>
          <a:solidFill>
            <a:srgbClr val="0B5164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Information Security / Data Privacy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Data Access: Portability, Deletion and Retention</a:t>
          </a:r>
          <a:endParaRPr lang="en-US" sz="2000" kern="1200" dirty="0"/>
        </a:p>
      </dsp:txBody>
      <dsp:txXfrm>
        <a:off x="0" y="1934695"/>
        <a:ext cx="8229600" cy="686205"/>
      </dsp:txXfrm>
    </dsp:sp>
    <dsp:sp modelId="{10B74F7A-41F5-8548-A012-253A4C09D351}">
      <dsp:nvSpPr>
        <dsp:cNvPr id="0" name=""/>
        <dsp:cNvSpPr/>
      </dsp:nvSpPr>
      <dsp:spPr>
        <a:xfrm>
          <a:off x="0" y="2620900"/>
          <a:ext cx="8229600" cy="623610"/>
        </a:xfrm>
        <a:prstGeom prst="roundRect">
          <a:avLst/>
        </a:prstGeom>
        <a:solidFill>
          <a:srgbClr val="D9D9D9"/>
        </a:solidFill>
        <a:ln>
          <a:solidFill>
            <a:srgbClr val="0B5164"/>
          </a:solidFill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Regulatory </a:t>
          </a:r>
          <a:r>
            <a:rPr lang="en-US" sz="2600" kern="1200" dirty="0" smtClean="0"/>
            <a:t>Environment</a:t>
          </a:r>
          <a:endParaRPr lang="en-US" sz="2600" kern="1200" dirty="0"/>
        </a:p>
      </dsp:txBody>
      <dsp:txXfrm>
        <a:off x="0" y="2620900"/>
        <a:ext cx="8229600" cy="623610"/>
      </dsp:txXfrm>
    </dsp:sp>
    <dsp:sp modelId="{9DA93030-C341-8543-9C78-B73EAA46B25D}">
      <dsp:nvSpPr>
        <dsp:cNvPr id="0" name=""/>
        <dsp:cNvSpPr/>
      </dsp:nvSpPr>
      <dsp:spPr>
        <a:xfrm>
          <a:off x="0" y="3244510"/>
          <a:ext cx="8229600" cy="686205"/>
        </a:xfrm>
        <a:prstGeom prst="rect">
          <a:avLst/>
        </a:prstGeom>
        <a:solidFill>
          <a:schemeClr val="bg1">
            <a:lumMod val="85000"/>
          </a:schemeClr>
        </a:solidFill>
        <a:ln>
          <a:solidFill>
            <a:srgbClr val="0B5164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Lack of Standards and Relevant Regulation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Regulatory Compliance – Multiple Jurisdictions</a:t>
          </a:r>
          <a:endParaRPr lang="en-US" sz="2000" kern="1200" dirty="0"/>
        </a:p>
      </dsp:txBody>
      <dsp:txXfrm>
        <a:off x="0" y="3244510"/>
        <a:ext cx="8229600" cy="68620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67CD43-4CBD-2C49-ACE0-6E193D3ED2BB}">
      <dsp:nvSpPr>
        <dsp:cNvPr id="0" name=""/>
        <dsp:cNvSpPr/>
      </dsp:nvSpPr>
      <dsp:spPr>
        <a:xfrm>
          <a:off x="0" y="0"/>
          <a:ext cx="3238500" cy="3238500"/>
        </a:xfrm>
        <a:prstGeom prst="pie">
          <a:avLst>
            <a:gd name="adj1" fmla="val 5400000"/>
            <a:gd name="adj2" fmla="val 162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0239DC-2BA6-2348-8DD4-35C56061D09A}">
      <dsp:nvSpPr>
        <dsp:cNvPr id="0" name=""/>
        <dsp:cNvSpPr/>
      </dsp:nvSpPr>
      <dsp:spPr>
        <a:xfrm>
          <a:off x="1619250" y="0"/>
          <a:ext cx="5937250" cy="3238500"/>
        </a:xfrm>
        <a:prstGeom prst="rect">
          <a:avLst/>
        </a:prstGeom>
        <a:solidFill>
          <a:schemeClr val="bg1">
            <a:lumMod val="85000"/>
          </a:schemeClr>
        </a:solidFill>
        <a:ln w="19050" cap="flat" cmpd="sng" algn="ctr">
          <a:solidFill>
            <a:srgbClr val="0B5164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Technical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619250" y="0"/>
        <a:ext cx="5937250" cy="971552"/>
      </dsp:txXfrm>
    </dsp:sp>
    <dsp:sp modelId="{0CC9A838-F455-2F4A-9A07-49CA6B0448FD}">
      <dsp:nvSpPr>
        <dsp:cNvPr id="0" name=""/>
        <dsp:cNvSpPr/>
      </dsp:nvSpPr>
      <dsp:spPr>
        <a:xfrm>
          <a:off x="566738" y="971552"/>
          <a:ext cx="2105022" cy="2105022"/>
        </a:xfrm>
        <a:prstGeom prst="pie">
          <a:avLst>
            <a:gd name="adj1" fmla="val 5400000"/>
            <a:gd name="adj2" fmla="val 162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1FD7F3-2C64-D04D-9E03-BB2ADD2AD9C1}">
      <dsp:nvSpPr>
        <dsp:cNvPr id="0" name=""/>
        <dsp:cNvSpPr/>
      </dsp:nvSpPr>
      <dsp:spPr>
        <a:xfrm>
          <a:off x="1619250" y="971552"/>
          <a:ext cx="5937250" cy="2105022"/>
        </a:xfrm>
        <a:prstGeom prst="rect">
          <a:avLst/>
        </a:prstGeom>
        <a:solidFill>
          <a:schemeClr val="bg1">
            <a:lumMod val="75000"/>
          </a:schemeClr>
        </a:solidFill>
        <a:ln w="19050" cap="flat" cmpd="sng" algn="ctr">
          <a:solidFill>
            <a:srgbClr val="0B5164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00"/>
              </a:solidFill>
            </a:rPr>
            <a:t>Traditional</a:t>
          </a:r>
          <a:r>
            <a:rPr lang="en-US" sz="2400" kern="1200" baseline="0" dirty="0" smtClean="0">
              <a:solidFill>
                <a:srgbClr val="000000"/>
              </a:solidFill>
            </a:rPr>
            <a:t> Role</a:t>
          </a:r>
          <a:endParaRPr lang="en-US" sz="2400" kern="1200" dirty="0">
            <a:solidFill>
              <a:srgbClr val="000000"/>
            </a:solidFill>
          </a:endParaRPr>
        </a:p>
      </dsp:txBody>
      <dsp:txXfrm>
        <a:off x="1619250" y="971552"/>
        <a:ext cx="5937250" cy="971548"/>
      </dsp:txXfrm>
    </dsp:sp>
    <dsp:sp modelId="{9B9DD4E2-6298-8844-9E1B-AB3E51A024B2}">
      <dsp:nvSpPr>
        <dsp:cNvPr id="0" name=""/>
        <dsp:cNvSpPr/>
      </dsp:nvSpPr>
      <dsp:spPr>
        <a:xfrm>
          <a:off x="1133475" y="1943100"/>
          <a:ext cx="971549" cy="971549"/>
        </a:xfrm>
        <a:prstGeom prst="pie">
          <a:avLst>
            <a:gd name="adj1" fmla="val 5400000"/>
            <a:gd name="adj2" fmla="val 162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EAFE84-885E-3C45-B50F-9C0C43D43CA1}">
      <dsp:nvSpPr>
        <dsp:cNvPr id="0" name=""/>
        <dsp:cNvSpPr/>
      </dsp:nvSpPr>
      <dsp:spPr>
        <a:xfrm>
          <a:off x="1619250" y="1943100"/>
          <a:ext cx="5937250" cy="971549"/>
        </a:xfrm>
        <a:prstGeom prst="rect">
          <a:avLst/>
        </a:prstGeom>
        <a:solidFill>
          <a:schemeClr val="bg1">
            <a:lumMod val="65000"/>
          </a:schemeClr>
        </a:solidFill>
        <a:ln w="19050" cap="flat" cmpd="sng" algn="ctr">
          <a:solidFill>
            <a:srgbClr val="0B5164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00"/>
              </a:solidFill>
            </a:rPr>
            <a:t>Market-focused Approach</a:t>
          </a:r>
          <a:endParaRPr lang="en-US" sz="2400" kern="1200" dirty="0">
            <a:solidFill>
              <a:srgbClr val="000000"/>
            </a:solidFill>
          </a:endParaRPr>
        </a:p>
      </dsp:txBody>
      <dsp:txXfrm>
        <a:off x="1619250" y="1943100"/>
        <a:ext cx="5937250" cy="97154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342B6B-FB7A-2C4F-8338-0B84870A5F2E}">
      <dsp:nvSpPr>
        <dsp:cNvPr id="0" name=""/>
        <dsp:cNvSpPr/>
      </dsp:nvSpPr>
      <dsp:spPr>
        <a:xfrm>
          <a:off x="0" y="1262062"/>
          <a:ext cx="8229600" cy="168275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B410393-976A-4B44-AF8A-CD00DE0DC37C}">
      <dsp:nvSpPr>
        <dsp:cNvPr id="0" name=""/>
        <dsp:cNvSpPr/>
      </dsp:nvSpPr>
      <dsp:spPr>
        <a:xfrm>
          <a:off x="3706" y="0"/>
          <a:ext cx="1782946" cy="1682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Cloud Readiness</a:t>
          </a:r>
          <a:endParaRPr lang="en-US" sz="1800" kern="1200" dirty="0"/>
        </a:p>
      </dsp:txBody>
      <dsp:txXfrm>
        <a:off x="3706" y="0"/>
        <a:ext cx="1782946" cy="1682750"/>
      </dsp:txXfrm>
    </dsp:sp>
    <dsp:sp modelId="{8F4DC965-0A53-A747-9655-438C5B35FDD4}">
      <dsp:nvSpPr>
        <dsp:cNvPr id="0" name=""/>
        <dsp:cNvSpPr/>
      </dsp:nvSpPr>
      <dsp:spPr>
        <a:xfrm>
          <a:off x="684836" y="1893093"/>
          <a:ext cx="420687" cy="42068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8862EE-63D2-554E-A0BB-60492EBE461C}">
      <dsp:nvSpPr>
        <dsp:cNvPr id="0" name=""/>
        <dsp:cNvSpPr/>
      </dsp:nvSpPr>
      <dsp:spPr>
        <a:xfrm>
          <a:off x="1875800" y="2524125"/>
          <a:ext cx="1782946" cy="1682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Protection of Interests </a:t>
          </a:r>
          <a:endParaRPr lang="en-US" sz="1800" kern="1200" dirty="0"/>
        </a:p>
      </dsp:txBody>
      <dsp:txXfrm>
        <a:off x="1875800" y="2524125"/>
        <a:ext cx="1782946" cy="1682750"/>
      </dsp:txXfrm>
    </dsp:sp>
    <dsp:sp modelId="{3AE83797-D071-EF46-ABCD-216815CEBF95}">
      <dsp:nvSpPr>
        <dsp:cNvPr id="0" name=""/>
        <dsp:cNvSpPr/>
      </dsp:nvSpPr>
      <dsp:spPr>
        <a:xfrm>
          <a:off x="2556929" y="1893093"/>
          <a:ext cx="420687" cy="42068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32B659-B1A4-3E4D-8663-0A79DD1E51E5}">
      <dsp:nvSpPr>
        <dsp:cNvPr id="0" name=""/>
        <dsp:cNvSpPr/>
      </dsp:nvSpPr>
      <dsp:spPr>
        <a:xfrm>
          <a:off x="3747893" y="0"/>
          <a:ext cx="1782946" cy="1682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Relevant laws, regulations and standards</a:t>
          </a:r>
          <a:endParaRPr lang="en-US" sz="1800" kern="1200" dirty="0"/>
        </a:p>
      </dsp:txBody>
      <dsp:txXfrm>
        <a:off x="3747893" y="0"/>
        <a:ext cx="1782946" cy="1682750"/>
      </dsp:txXfrm>
    </dsp:sp>
    <dsp:sp modelId="{B0D46452-4843-1B44-969B-416053EF6615}">
      <dsp:nvSpPr>
        <dsp:cNvPr id="0" name=""/>
        <dsp:cNvSpPr/>
      </dsp:nvSpPr>
      <dsp:spPr>
        <a:xfrm>
          <a:off x="4429022" y="1893093"/>
          <a:ext cx="420687" cy="42068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6F3611-B27F-4B4D-A6CC-BF4E4DEA30E2}">
      <dsp:nvSpPr>
        <dsp:cNvPr id="0" name=""/>
        <dsp:cNvSpPr/>
      </dsp:nvSpPr>
      <dsp:spPr>
        <a:xfrm>
          <a:off x="5619987" y="2524125"/>
          <a:ext cx="1782946" cy="1682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Coordination and Harmonization</a:t>
          </a:r>
          <a:endParaRPr lang="en-US" sz="1800" kern="1200" dirty="0"/>
        </a:p>
      </dsp:txBody>
      <dsp:txXfrm>
        <a:off x="5619987" y="2524125"/>
        <a:ext cx="1782946" cy="1682750"/>
      </dsp:txXfrm>
    </dsp:sp>
    <dsp:sp modelId="{2D4CD56F-0F12-0E4D-9E4D-188974C2E5ED}">
      <dsp:nvSpPr>
        <dsp:cNvPr id="0" name=""/>
        <dsp:cNvSpPr/>
      </dsp:nvSpPr>
      <dsp:spPr>
        <a:xfrm>
          <a:off x="6301116" y="1893093"/>
          <a:ext cx="420687" cy="42068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081C4A-EA6D-124D-B1E2-FF3810496BBA}">
      <dsp:nvSpPr>
        <dsp:cNvPr id="0" name=""/>
        <dsp:cNvSpPr/>
      </dsp:nvSpPr>
      <dsp:spPr>
        <a:xfrm>
          <a:off x="749299" y="0"/>
          <a:ext cx="6731000" cy="420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D835DF3-BE37-5040-98C8-E4E2B5E273DA}">
      <dsp:nvSpPr>
        <dsp:cNvPr id="0" name=""/>
        <dsp:cNvSpPr/>
      </dsp:nvSpPr>
      <dsp:spPr>
        <a:xfrm>
          <a:off x="1604137" y="2903585"/>
          <a:ext cx="175006" cy="17500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50000"/>
                <a:lumMod val="50000"/>
              </a:schemeClr>
              <a:schemeClr val="accent1">
                <a:hueOff val="0"/>
                <a:satOff val="0"/>
                <a:lumOff val="0"/>
                <a:alphaOff val="0"/>
                <a:satMod val="300000"/>
                <a:lumMod val="125000"/>
              </a:schemeClr>
            </a:duotone>
          </a:blip>
          <a:tile tx="0" ty="0" sx="100000" sy="10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F7ED40B-6BFC-BA4D-A56F-5D3420D38FEB}">
      <dsp:nvSpPr>
        <dsp:cNvPr id="0" name=""/>
        <dsp:cNvSpPr/>
      </dsp:nvSpPr>
      <dsp:spPr>
        <a:xfrm>
          <a:off x="1691640" y="2991088"/>
          <a:ext cx="1568323" cy="1215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732" tIns="0" rIns="0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Broad Network Access</a:t>
          </a:r>
          <a:endParaRPr lang="en-US" sz="2000" kern="1200" dirty="0"/>
        </a:p>
      </dsp:txBody>
      <dsp:txXfrm>
        <a:off x="1691640" y="2991088"/>
        <a:ext cx="1568323" cy="1215786"/>
      </dsp:txXfrm>
    </dsp:sp>
    <dsp:sp modelId="{BBD7CE3F-CC6C-AA49-85BF-040CE90F9D8B}">
      <dsp:nvSpPr>
        <dsp:cNvPr id="0" name=""/>
        <dsp:cNvSpPr/>
      </dsp:nvSpPr>
      <dsp:spPr>
        <a:xfrm>
          <a:off x="3148901" y="1760156"/>
          <a:ext cx="316357" cy="31635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50000"/>
                <a:lumMod val="50000"/>
              </a:schemeClr>
              <a:schemeClr val="accent1">
                <a:hueOff val="0"/>
                <a:satOff val="0"/>
                <a:lumOff val="0"/>
                <a:alphaOff val="0"/>
                <a:satMod val="300000"/>
                <a:lumMod val="125000"/>
              </a:schemeClr>
            </a:duotone>
          </a:blip>
          <a:tile tx="0" ty="0" sx="100000" sy="10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F39FCEB-6383-B24D-9CCC-1A76FEAE4341}">
      <dsp:nvSpPr>
        <dsp:cNvPr id="0" name=""/>
        <dsp:cNvSpPr/>
      </dsp:nvSpPr>
      <dsp:spPr>
        <a:xfrm>
          <a:off x="3307080" y="1918334"/>
          <a:ext cx="1615440" cy="2288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31" tIns="0" rIns="0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Public Investment</a:t>
          </a:r>
          <a:endParaRPr lang="en-US" sz="2000" kern="1200" dirty="0"/>
        </a:p>
      </dsp:txBody>
      <dsp:txXfrm>
        <a:off x="3307080" y="1918334"/>
        <a:ext cx="1615440" cy="2288540"/>
      </dsp:txXfrm>
    </dsp:sp>
    <dsp:sp modelId="{25E4C38F-8CC4-7C4D-BD71-C36161C591F5}">
      <dsp:nvSpPr>
        <dsp:cNvPr id="0" name=""/>
        <dsp:cNvSpPr/>
      </dsp:nvSpPr>
      <dsp:spPr>
        <a:xfrm>
          <a:off x="5006657" y="1064339"/>
          <a:ext cx="437515" cy="437515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50000"/>
                <a:lumMod val="50000"/>
              </a:schemeClr>
              <a:schemeClr val="accent1">
                <a:hueOff val="0"/>
                <a:satOff val="0"/>
                <a:lumOff val="0"/>
                <a:alphaOff val="0"/>
                <a:satMod val="300000"/>
                <a:lumMod val="125000"/>
              </a:schemeClr>
            </a:duotone>
          </a:blip>
          <a:tile tx="0" ty="0" sx="100000" sy="10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CB374B7-E8EE-394E-BBB5-E62502679F1A}">
      <dsp:nvSpPr>
        <dsp:cNvPr id="0" name=""/>
        <dsp:cNvSpPr/>
      </dsp:nvSpPr>
      <dsp:spPr>
        <a:xfrm>
          <a:off x="5225415" y="1283096"/>
          <a:ext cx="1615440" cy="2923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830" tIns="0" rIns="0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Government Adoption</a:t>
          </a:r>
          <a:endParaRPr lang="en-US" sz="2000" kern="1200" dirty="0"/>
        </a:p>
      </dsp:txBody>
      <dsp:txXfrm>
        <a:off x="5225415" y="1283096"/>
        <a:ext cx="1615440" cy="292377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9A2C10-DC2B-F242-BD2D-D1D5189BB10E}">
      <dsp:nvSpPr>
        <dsp:cNvPr id="0" name=""/>
        <dsp:cNvSpPr/>
      </dsp:nvSpPr>
      <dsp:spPr>
        <a:xfrm>
          <a:off x="79517" y="0"/>
          <a:ext cx="4024220" cy="402422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bg2"/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98524C-FF77-7E4A-BCC6-C14D9EE10077}">
      <dsp:nvSpPr>
        <dsp:cNvPr id="0" name=""/>
        <dsp:cNvSpPr/>
      </dsp:nvSpPr>
      <dsp:spPr>
        <a:xfrm>
          <a:off x="341091" y="261574"/>
          <a:ext cx="1609688" cy="160968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chemeClr val="bg1"/>
              </a:solidFill>
            </a:rPr>
            <a:t>Providers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341091" y="261574"/>
        <a:ext cx="1609688" cy="1609688"/>
      </dsp:txXfrm>
    </dsp:sp>
    <dsp:sp modelId="{664BC4AF-2116-C24F-A00D-EB444138070D}">
      <dsp:nvSpPr>
        <dsp:cNvPr id="0" name=""/>
        <dsp:cNvSpPr/>
      </dsp:nvSpPr>
      <dsp:spPr>
        <a:xfrm>
          <a:off x="2232475" y="261574"/>
          <a:ext cx="1609688" cy="160968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rgbClr val="FFFFFF"/>
              </a:solidFill>
            </a:rPr>
            <a:t>Consumers</a:t>
          </a:r>
          <a:endParaRPr lang="en-US" sz="2000" b="1" kern="1200" dirty="0">
            <a:solidFill>
              <a:srgbClr val="FFFFFF"/>
            </a:solidFill>
          </a:endParaRPr>
        </a:p>
      </dsp:txBody>
      <dsp:txXfrm>
        <a:off x="2232475" y="261574"/>
        <a:ext cx="1609688" cy="1609688"/>
      </dsp:txXfrm>
    </dsp:sp>
    <dsp:sp modelId="{FAC62BB8-A7F2-F34E-B4C7-AA659C694AC8}">
      <dsp:nvSpPr>
        <dsp:cNvPr id="0" name=""/>
        <dsp:cNvSpPr/>
      </dsp:nvSpPr>
      <dsp:spPr>
        <a:xfrm>
          <a:off x="341091" y="2152957"/>
          <a:ext cx="1609688" cy="160968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rgbClr val="FFFFFF"/>
              </a:solidFill>
            </a:rPr>
            <a:t>Government</a:t>
          </a:r>
          <a:endParaRPr lang="en-US" sz="1800" b="1" kern="1200" dirty="0">
            <a:solidFill>
              <a:srgbClr val="FFFFFF"/>
            </a:solidFill>
          </a:endParaRPr>
        </a:p>
      </dsp:txBody>
      <dsp:txXfrm>
        <a:off x="341091" y="2152957"/>
        <a:ext cx="1609688" cy="1609688"/>
      </dsp:txXfrm>
    </dsp:sp>
    <dsp:sp modelId="{D1AD3FF7-EED8-1D4D-905E-F228680DD6C3}">
      <dsp:nvSpPr>
        <dsp:cNvPr id="0" name=""/>
        <dsp:cNvSpPr/>
      </dsp:nvSpPr>
      <dsp:spPr>
        <a:xfrm>
          <a:off x="2232475" y="2152957"/>
          <a:ext cx="1609688" cy="160968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FF"/>
              </a:solidFill>
            </a:rPr>
            <a:t>3</a:t>
          </a:r>
          <a:r>
            <a:rPr lang="en-US" sz="2000" b="1" kern="1200" baseline="30000" dirty="0" smtClean="0">
              <a:solidFill>
                <a:srgbClr val="FFFFFF"/>
              </a:solidFill>
            </a:rPr>
            <a:t>rd</a:t>
          </a:r>
          <a:r>
            <a:rPr lang="en-US" sz="2000" b="1" kern="1200" dirty="0" smtClean="0">
              <a:solidFill>
                <a:srgbClr val="FFFFFF"/>
              </a:solidFill>
            </a:rPr>
            <a:t> Parties</a:t>
          </a:r>
          <a:endParaRPr lang="en-US" sz="2000" b="1" kern="1200" dirty="0">
            <a:solidFill>
              <a:srgbClr val="FFFFFF"/>
            </a:solidFill>
          </a:endParaRPr>
        </a:p>
      </dsp:txBody>
      <dsp:txXfrm>
        <a:off x="2232475" y="2152957"/>
        <a:ext cx="1609688" cy="160968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C02B2D-B4E7-684C-9BF4-4AF9F9DC249C}">
      <dsp:nvSpPr>
        <dsp:cNvPr id="0" name=""/>
        <dsp:cNvSpPr/>
      </dsp:nvSpPr>
      <dsp:spPr>
        <a:xfrm>
          <a:off x="2880388" y="809"/>
          <a:ext cx="2037022" cy="2037022"/>
        </a:xfrm>
        <a:prstGeom prst="downArrow">
          <a:avLst>
            <a:gd name="adj1" fmla="val 50000"/>
            <a:gd name="adj2" fmla="val 35000"/>
          </a:avLst>
        </a:prstGeom>
        <a:blipFill dpi="0" rotWithShape="0">
          <a:blip xmlns:r="http://schemas.openxmlformats.org/officeDocument/2006/relationships" r:embed="rId1">
            <a:alphaModFix amt="27000"/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rcRect/>
          <a:stretch>
            <a:fillRect/>
          </a:stretch>
        </a:blipFill>
        <a:ln>
          <a:noFill/>
        </a:ln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Industry Driven</a:t>
          </a:r>
          <a:endParaRPr lang="en-US" sz="1600" b="1" kern="1200" dirty="0"/>
        </a:p>
      </dsp:txBody>
      <dsp:txXfrm>
        <a:off x="2880388" y="809"/>
        <a:ext cx="2037022" cy="2037022"/>
      </dsp:txXfrm>
    </dsp:sp>
    <dsp:sp modelId="{F2CC6473-6302-1F40-848F-4C23171CF462}">
      <dsp:nvSpPr>
        <dsp:cNvPr id="0" name=""/>
        <dsp:cNvSpPr/>
      </dsp:nvSpPr>
      <dsp:spPr>
        <a:xfrm rot="7200000">
          <a:off x="4058894" y="2042042"/>
          <a:ext cx="2037022" cy="2037022"/>
        </a:xfrm>
        <a:prstGeom prst="downArrow">
          <a:avLst>
            <a:gd name="adj1" fmla="val 50000"/>
            <a:gd name="adj2" fmla="val 35000"/>
          </a:avLst>
        </a:prstGeom>
        <a:blipFill dpi="0" rotWithShape="0">
          <a:blip xmlns:r="http://schemas.openxmlformats.org/officeDocument/2006/relationships" r:embed="rId1">
            <a:alphaModFix amt="75000"/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rcRect/>
          <a:stretch>
            <a:fillRect/>
          </a:stretch>
        </a:blipFill>
        <a:ln>
          <a:noFill/>
        </a:ln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International Bodies</a:t>
          </a:r>
          <a:endParaRPr lang="en-US" sz="1600" b="1" kern="1200" dirty="0"/>
        </a:p>
      </dsp:txBody>
      <dsp:txXfrm rot="7200000">
        <a:off x="4058894" y="2042042"/>
        <a:ext cx="2037022" cy="2037022"/>
      </dsp:txXfrm>
    </dsp:sp>
    <dsp:sp modelId="{5A3E497A-D1C7-BE4C-8115-9ED6705E26C6}">
      <dsp:nvSpPr>
        <dsp:cNvPr id="0" name=""/>
        <dsp:cNvSpPr/>
      </dsp:nvSpPr>
      <dsp:spPr>
        <a:xfrm rot="14400000">
          <a:off x="1701882" y="2042042"/>
          <a:ext cx="2037022" cy="2037022"/>
        </a:xfrm>
        <a:prstGeom prst="downArrow">
          <a:avLst>
            <a:gd name="adj1" fmla="val 50000"/>
            <a:gd name="adj2" fmla="val 35000"/>
          </a:avLst>
        </a:prstGeom>
        <a:blipFill dpi="0" rotWithShape="0">
          <a:blip xmlns:r="http://schemas.openxmlformats.org/officeDocument/2006/relationships" r:embed="rId1">
            <a:alphaModFix amt="50000"/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rcRect/>
          <a:stretch>
            <a:fillRect/>
          </a:stretch>
        </a:blipFill>
        <a:ln>
          <a:noFill/>
        </a:ln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Government-led</a:t>
          </a:r>
          <a:endParaRPr lang="en-US" sz="1800" b="1" kern="1200" dirty="0">
            <a:solidFill>
              <a:schemeClr val="tx1"/>
            </a:solidFill>
          </a:endParaRPr>
        </a:p>
      </dsp:txBody>
      <dsp:txXfrm rot="14400000">
        <a:off x="1701882" y="2042042"/>
        <a:ext cx="2037022" cy="203702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993503-C758-FC4D-99ED-45157B63BB4D}">
      <dsp:nvSpPr>
        <dsp:cNvPr id="0" name=""/>
        <dsp:cNvSpPr/>
      </dsp:nvSpPr>
      <dsp:spPr>
        <a:xfrm>
          <a:off x="2420691" y="273446"/>
          <a:ext cx="3533775" cy="3533775"/>
        </a:xfrm>
        <a:prstGeom prst="pie">
          <a:avLst>
            <a:gd name="adj1" fmla="val 16200000"/>
            <a:gd name="adj2" fmla="val 18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50000"/>
                <a:lumMod val="50000"/>
              </a:schemeClr>
              <a:schemeClr val="accent1">
                <a:hueOff val="0"/>
                <a:satOff val="0"/>
                <a:lumOff val="0"/>
                <a:alphaOff val="0"/>
                <a:satMod val="300000"/>
                <a:lumMod val="125000"/>
              </a:schemeClr>
            </a:duotone>
          </a:blip>
          <a:tile tx="0" ty="0" sx="100000" sy="10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National</a:t>
          </a:r>
          <a:endParaRPr lang="en-US" sz="1700" kern="1200" dirty="0"/>
        </a:p>
      </dsp:txBody>
      <dsp:txXfrm>
        <a:off x="4283075" y="1022270"/>
        <a:ext cx="1262062" cy="1051718"/>
      </dsp:txXfrm>
    </dsp:sp>
    <dsp:sp modelId="{58E5CE44-3352-0846-AD93-1EAD1B09ECFA}">
      <dsp:nvSpPr>
        <dsp:cNvPr id="0" name=""/>
        <dsp:cNvSpPr/>
      </dsp:nvSpPr>
      <dsp:spPr>
        <a:xfrm>
          <a:off x="2347912" y="399653"/>
          <a:ext cx="3533775" cy="3533775"/>
        </a:xfrm>
        <a:prstGeom prst="pie">
          <a:avLst>
            <a:gd name="adj1" fmla="val 1800000"/>
            <a:gd name="adj2" fmla="val 90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50000"/>
                <a:lumMod val="50000"/>
              </a:schemeClr>
              <a:schemeClr val="accent1">
                <a:hueOff val="0"/>
                <a:satOff val="0"/>
                <a:lumOff val="0"/>
                <a:alphaOff val="0"/>
                <a:satMod val="300000"/>
                <a:lumMod val="125000"/>
              </a:schemeClr>
            </a:duotone>
          </a:blip>
          <a:tile tx="0" ty="0" sx="100000" sy="10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Regional</a:t>
          </a:r>
          <a:endParaRPr lang="en-US" sz="1700" kern="1200" dirty="0"/>
        </a:p>
      </dsp:txBody>
      <dsp:txXfrm>
        <a:off x="3189287" y="2692400"/>
        <a:ext cx="1893093" cy="925512"/>
      </dsp:txXfrm>
    </dsp:sp>
    <dsp:sp modelId="{3D35DA90-7531-F449-AD67-0B73ADC6E2D4}">
      <dsp:nvSpPr>
        <dsp:cNvPr id="0" name=""/>
        <dsp:cNvSpPr/>
      </dsp:nvSpPr>
      <dsp:spPr>
        <a:xfrm>
          <a:off x="2275133" y="273446"/>
          <a:ext cx="3533775" cy="3533775"/>
        </a:xfrm>
        <a:prstGeom prst="pie">
          <a:avLst>
            <a:gd name="adj1" fmla="val 9000000"/>
            <a:gd name="adj2" fmla="val 1620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50000"/>
                <a:lumMod val="50000"/>
              </a:schemeClr>
              <a:schemeClr val="accent1">
                <a:hueOff val="0"/>
                <a:satOff val="0"/>
                <a:lumOff val="0"/>
                <a:alphaOff val="0"/>
                <a:satMod val="300000"/>
                <a:lumMod val="125000"/>
              </a:schemeClr>
            </a:duotone>
          </a:blip>
          <a:tile tx="0" ty="0" sx="100000" sy="10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International</a:t>
          </a:r>
          <a:endParaRPr lang="en-US" sz="1700" kern="1200" dirty="0"/>
        </a:p>
      </dsp:txBody>
      <dsp:txXfrm>
        <a:off x="2684462" y="1022270"/>
        <a:ext cx="1262062" cy="1051718"/>
      </dsp:txXfrm>
    </dsp:sp>
    <dsp:sp modelId="{B18FD8AA-F409-A543-A37D-6C727C371558}">
      <dsp:nvSpPr>
        <dsp:cNvPr id="0" name=""/>
        <dsp:cNvSpPr/>
      </dsp:nvSpPr>
      <dsp:spPr>
        <a:xfrm>
          <a:off x="2202225" y="54689"/>
          <a:ext cx="3971290" cy="397129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atMod val="150000"/>
                <a:lumMod val="5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atMod val="300000"/>
                <a:lumMod val="125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9A2A327-B471-3B4B-9CF5-AF6E037D9E38}">
      <dsp:nvSpPr>
        <dsp:cNvPr id="0" name=""/>
        <dsp:cNvSpPr/>
      </dsp:nvSpPr>
      <dsp:spPr>
        <a:xfrm>
          <a:off x="2129154" y="180672"/>
          <a:ext cx="3971290" cy="397129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atMod val="150000"/>
                <a:lumMod val="5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atMod val="300000"/>
                <a:lumMod val="125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20CC87E-E2F0-2745-9649-FF9D84BEEEEC}">
      <dsp:nvSpPr>
        <dsp:cNvPr id="0" name=""/>
        <dsp:cNvSpPr/>
      </dsp:nvSpPr>
      <dsp:spPr>
        <a:xfrm>
          <a:off x="2056084" y="54689"/>
          <a:ext cx="3971290" cy="397129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atMod val="150000"/>
                <a:lumMod val="5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atMod val="300000"/>
                <a:lumMod val="125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80E5E-5301-CB46-B15C-1E673D13A447}" type="datetimeFigureOut">
              <a:rPr lang="en-US" smtClean="0"/>
              <a:pPr/>
              <a:t>4/29/14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62218-713D-6E4C-B84C-EC59735F4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E825E-CD18-C34F-85BE-73EABF21D480}" type="datetimeFigureOut">
              <a:rPr lang="en-US" smtClean="0"/>
              <a:pPr/>
              <a:t>4/29/14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84139-1C40-E541-AA44-C1BB2F417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592766DA-D278-5E42-88AF-BA00FA653E28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smtClean="0"/>
              <a:t>OccidOrient Strategies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EDB6EF64-FB19-411E-965E-9F52AA474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CDCA-C4B4-414F-A1F0-48FEF9557B60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OccidOrient Strategies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B88C-ABB6-4C4C-9196-16908BA6EBEC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OccidOrient Strategies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84D8-78C7-6F4D-BACE-482DE1C4DAF4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OccidOrient Strategies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DD8D-9403-B247-91CD-7BE106CAEDD7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OccidOrient Strategies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117EF-B615-C24C-ABB2-5890DB8908C6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OccidOrient Strategies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93A0-BCAB-F447-96E2-39A1942255D3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OccidOrient Strategies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6D8D9A27-B50E-7747-A914-30BF17C7F3F8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smtClean="0"/>
              <a:t>OccidOrient Strategies</a:t>
            </a:r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FCCD-291B-964E-9AB9-8EE4DD2EA7F8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OccidOrient Strategies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A3A5-E104-DC40-A24D-3F1734D65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9BEB-0D4B-6A44-9A2A-65610135941F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OccidOrient Strategies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E37F-A8D3-9B4A-ACFE-FC2AAB2088CC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OccidOrient Strategies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4E15-28A5-8341-A247-E856F7E4F738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OccidOrient Strategies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3A57-7764-474A-A314-461F2CAC7828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OccidOrient Strategies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0832-CC1D-954B-A371-EB3F665531EE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OccidOrient Strategies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FC40BD3-5339-4B44-866E-9B49129097D7}" type="datetime1">
              <a:rPr lang="en-US" smtClean="0"/>
              <a:pPr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smtClean="0"/>
              <a:t>OccidOrient Strategies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49E50CC-0EE7-F64F-BAEE-00940958D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  <p:sldLayoutId id="2147483996" r:id="rId13"/>
    <p:sldLayoutId id="2147483997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79750"/>
            <a:ext cx="7772400" cy="11112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Cloud Computing: </a:t>
            </a:r>
            <a:br>
              <a:rPr lang="en-US" sz="2800" dirty="0" smtClean="0"/>
            </a:br>
            <a:r>
              <a:rPr lang="en-US" sz="2800" dirty="0" smtClean="0"/>
              <a:t>Legislative and Regulatory Frameworks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2237" y="4492625"/>
            <a:ext cx="3903740" cy="878676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/>
              <a:t>Presentation to AREGNET</a:t>
            </a:r>
          </a:p>
          <a:p>
            <a:r>
              <a:rPr lang="en-US" sz="1600" dirty="0" err="1" smtClean="0"/>
              <a:t>Ria</a:t>
            </a:r>
            <a:r>
              <a:rPr lang="en-US" sz="1600" dirty="0" smtClean="0"/>
              <a:t> M. Thomas</a:t>
            </a:r>
          </a:p>
          <a:p>
            <a:r>
              <a:rPr lang="en-US" sz="1600" dirty="0" smtClean="0"/>
              <a:t>29 April 2014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97987" y="5722620"/>
          <a:ext cx="333934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802"/>
                <a:gridCol w="159154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Occid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-Orient</a:t>
                      </a:r>
                      <a:endParaRPr lang="en-US" b="1" dirty="0">
                        <a:solidFill>
                          <a:srgbClr val="FFFFFF"/>
                        </a:solidFill>
                        <a:latin typeface="Arial Unicode MS"/>
                        <a:cs typeface="Arial Unicode MS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3E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Strategies</a:t>
                      </a:r>
                      <a:endParaRPr lang="en-US" dirty="0">
                        <a:solidFill>
                          <a:srgbClr val="FFFFFF"/>
                        </a:solidFill>
                        <a:latin typeface="Arial Unicode MS"/>
                        <a:cs typeface="Arial Unicode MS"/>
                      </a:endParaRPr>
                    </a:p>
                  </a:txBody>
                  <a:tcPr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164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10" descr="j02895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539750"/>
            <a:ext cx="7772400" cy="234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244158"/>
            <a:ext cx="8651875" cy="1339850"/>
          </a:xfrm>
          <a:solidFill>
            <a:srgbClr val="0B5164"/>
          </a:solidFill>
          <a:ln>
            <a:solidFill>
              <a:srgbClr val="0B5164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Legislative and Regulatory Frameworks: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Balance and Protection of Interests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73075" y="1944781"/>
          <a:ext cx="4183255" cy="402422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67000" y="6016625"/>
          <a:ext cx="378994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737"/>
                <a:gridCol w="18582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FFFFFF"/>
                          </a:solidFill>
                        </a:rPr>
                        <a:t>Occid</a:t>
                      </a:r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-Orient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3E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Strategies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164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53000" y="2110231"/>
            <a:ext cx="3135086" cy="3693319"/>
          </a:xfrm>
          <a:prstGeom prst="rect">
            <a:avLst/>
          </a:prstGeom>
          <a:noFill/>
          <a:ln w="28575" cap="flat" cmpd="sng" algn="ctr">
            <a:solidFill>
              <a:srgbClr val="0B5164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 Information Security </a:t>
            </a:r>
          </a:p>
          <a:p>
            <a:pPr>
              <a:buFont typeface="Wingdings" charset="2"/>
              <a:buChar char="§"/>
            </a:pP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 Data Privacy /  Access</a:t>
            </a:r>
          </a:p>
          <a:p>
            <a:pPr>
              <a:buFont typeface="Wingdings" charset="2"/>
              <a:buChar char="§"/>
            </a:pP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 Consumer Protection</a:t>
            </a:r>
          </a:p>
          <a:p>
            <a:pPr>
              <a:buFont typeface="Wingdings" charset="2"/>
              <a:buChar char="§"/>
            </a:pP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 Intellectual Property</a:t>
            </a:r>
          </a:p>
          <a:p>
            <a:pPr>
              <a:buFont typeface="Wingdings" charset="2"/>
              <a:buChar char="§"/>
            </a:pP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 Anti-competition</a:t>
            </a:r>
          </a:p>
          <a:p>
            <a:pPr>
              <a:buFont typeface="Wingdings" charset="2"/>
              <a:buChar char="§"/>
            </a:pP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 Strong Economic Growth</a:t>
            </a:r>
          </a:p>
          <a:p>
            <a:pPr>
              <a:buFont typeface="Wingdings" charset="2"/>
              <a:buChar char="§"/>
            </a:pP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 Law Enforcement 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244158"/>
            <a:ext cx="8651875" cy="1339850"/>
          </a:xfrm>
          <a:solidFill>
            <a:srgbClr val="0B5164"/>
          </a:solidFill>
          <a:ln>
            <a:solidFill>
              <a:srgbClr val="0B5164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Legislative and Regulatory Frameworks: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Relevant Laws, Regulations and Standards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50875" y="1889125"/>
          <a:ext cx="7797800" cy="407987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67000" y="6016625"/>
          <a:ext cx="378994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737"/>
                <a:gridCol w="18582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FFFFFF"/>
                          </a:solidFill>
                        </a:rPr>
                        <a:t>Occid</a:t>
                      </a:r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-Orient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3E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Strategies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164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244158"/>
            <a:ext cx="8651875" cy="1339850"/>
          </a:xfrm>
          <a:solidFill>
            <a:srgbClr val="0B5164"/>
          </a:solidFill>
          <a:ln>
            <a:solidFill>
              <a:srgbClr val="0B5164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Legislative and Regulatory Frameworks: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Coordination and Harmonization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73075" y="1762125"/>
          <a:ext cx="8229600" cy="420687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67000" y="6016625"/>
          <a:ext cx="378994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737"/>
                <a:gridCol w="18582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FFFFFF"/>
                          </a:solidFill>
                        </a:rPr>
                        <a:t>Occid</a:t>
                      </a:r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-Orient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3E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Strategies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164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3590" y="3332090"/>
            <a:ext cx="4418623" cy="2144786"/>
          </a:xfrm>
        </p:spPr>
        <p:txBody>
          <a:bodyPr>
            <a:normAutofit/>
          </a:bodyPr>
          <a:lstStyle/>
          <a:p>
            <a:r>
              <a:rPr lang="en-US" sz="2162" b="1" dirty="0" smtClean="0"/>
              <a:t>QUESTIONS / COMMENTS?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err="1" smtClean="0"/>
              <a:t>Ria</a:t>
            </a:r>
            <a:r>
              <a:rPr lang="en-US" sz="1600" dirty="0" smtClean="0"/>
              <a:t> M. Thomas</a:t>
            </a:r>
          </a:p>
          <a:p>
            <a:r>
              <a:rPr lang="en-US" sz="1600" dirty="0" smtClean="0"/>
              <a:t>Managing Director</a:t>
            </a:r>
          </a:p>
          <a:p>
            <a:endParaRPr lang="en-US" sz="1600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97987" y="5722620"/>
          <a:ext cx="333934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697"/>
                <a:gridCol w="163164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Occid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-Orient</a:t>
                      </a:r>
                      <a:endParaRPr lang="en-US" b="1" dirty="0">
                        <a:solidFill>
                          <a:srgbClr val="FFFFFF"/>
                        </a:solidFill>
                        <a:latin typeface="Arial Unicode MS"/>
                        <a:cs typeface="Arial Unicode MS"/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3E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Strategies</a:t>
                      </a:r>
                      <a:endParaRPr lang="en-US" dirty="0">
                        <a:solidFill>
                          <a:srgbClr val="FFFFFF"/>
                        </a:solidFill>
                        <a:latin typeface="Arial Unicode MS"/>
                        <a:cs typeface="Arial Unicode MS"/>
                      </a:endParaRPr>
                    </a:p>
                  </a:txBody>
                  <a:tcPr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164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j02890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314" y="444063"/>
            <a:ext cx="8101264" cy="265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244158"/>
            <a:ext cx="8651875" cy="1339850"/>
          </a:xfrm>
          <a:solidFill>
            <a:srgbClr val="0B5164"/>
          </a:solidFill>
          <a:ln>
            <a:solidFill>
              <a:srgbClr val="0B5164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Agenda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746334"/>
            <a:ext cx="8651875" cy="4445215"/>
          </a:xfrm>
        </p:spPr>
        <p:txBody>
          <a:bodyPr>
            <a:normAutofit fontScale="25000" lnSpcReduction="20000"/>
          </a:bodyPr>
          <a:lstStyle/>
          <a:p>
            <a:pPr>
              <a:buFont typeface="Wingdings" charset="2"/>
              <a:buChar char="v"/>
            </a:pPr>
            <a:r>
              <a:rPr lang="en-US" sz="5538" dirty="0" smtClean="0"/>
              <a:t>Introduction</a:t>
            </a:r>
          </a:p>
          <a:p>
            <a:pPr>
              <a:buFont typeface="Wingdings" charset="2"/>
              <a:buChar char="v"/>
            </a:pPr>
            <a:r>
              <a:rPr lang="en-US" sz="5538" dirty="0" smtClean="0"/>
              <a:t>Defining the Issue – Key Elements</a:t>
            </a:r>
          </a:p>
          <a:p>
            <a:pPr>
              <a:buFont typeface="Wingdings" charset="2"/>
              <a:buChar char="v"/>
            </a:pPr>
            <a:r>
              <a:rPr lang="en-US" sz="5538" dirty="0" smtClean="0"/>
              <a:t>Cloud Computing – Advantages of Adoption</a:t>
            </a:r>
          </a:p>
          <a:p>
            <a:pPr>
              <a:buFont typeface="Wingdings" charset="2"/>
              <a:buChar char="v"/>
            </a:pPr>
            <a:r>
              <a:rPr lang="en-US" sz="5538" dirty="0" smtClean="0"/>
              <a:t>Cloud Computing – Challenges / Barriers to Adoption</a:t>
            </a:r>
          </a:p>
          <a:p>
            <a:pPr>
              <a:buFont typeface="Wingdings" charset="2"/>
              <a:buChar char="v"/>
            </a:pPr>
            <a:r>
              <a:rPr lang="en-US" sz="5538" dirty="0" smtClean="0"/>
              <a:t>Jurisdiction of Telecommunications Regulators</a:t>
            </a:r>
          </a:p>
          <a:p>
            <a:pPr>
              <a:buFont typeface="Wingdings" charset="2"/>
              <a:buChar char="v"/>
            </a:pPr>
            <a:r>
              <a:rPr lang="en-US" sz="5538" dirty="0" smtClean="0"/>
              <a:t>Potential Legislative and Regulatory Frameworks – Key Issues</a:t>
            </a:r>
          </a:p>
          <a:p>
            <a:pPr>
              <a:buNone/>
            </a:pPr>
            <a:r>
              <a:rPr lang="en-US" sz="4308" dirty="0" smtClean="0"/>
              <a:t>	- </a:t>
            </a:r>
            <a:r>
              <a:rPr lang="en-US" sz="4308" b="1" dirty="0" smtClean="0"/>
              <a:t>Cloud Readiness				</a:t>
            </a:r>
          </a:p>
          <a:p>
            <a:pPr>
              <a:buNone/>
            </a:pPr>
            <a:r>
              <a:rPr lang="en-US" sz="4308" b="1" dirty="0" smtClean="0"/>
              <a:t>	- Balance and Protection of Interests</a:t>
            </a:r>
          </a:p>
          <a:p>
            <a:pPr>
              <a:buNone/>
            </a:pPr>
            <a:r>
              <a:rPr lang="en-US" sz="4308" b="1" dirty="0" smtClean="0"/>
              <a:t>	- Relevant Laws, Regulations and Standards	</a:t>
            </a:r>
          </a:p>
          <a:p>
            <a:pPr>
              <a:buNone/>
            </a:pPr>
            <a:r>
              <a:rPr lang="en-US" sz="4308" b="1" dirty="0" smtClean="0"/>
              <a:t>	- Coordination and Harmonization</a:t>
            </a:r>
          </a:p>
          <a:p>
            <a:pPr>
              <a:buFont typeface="Wingdings" charset="2"/>
              <a:buChar char="v"/>
            </a:pPr>
            <a:r>
              <a:rPr lang="en-US" sz="5538" dirty="0" smtClean="0"/>
              <a:t>Questions / Comments</a:t>
            </a:r>
          </a:p>
          <a:p>
            <a:pPr>
              <a:buFont typeface="Wingdings" charset="2"/>
              <a:buChar char="v"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Font typeface="Wingdings" charset="2"/>
              <a:buChar char="v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67000" y="6016625"/>
          <a:ext cx="381668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1632"/>
                <a:gridCol w="19250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FFFFFF"/>
                          </a:solidFill>
                        </a:rPr>
                        <a:t>Occid</a:t>
                      </a:r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-Orient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3E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Strategies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164"/>
                    </a:solidFill>
                  </a:tcPr>
                </a:tc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244158"/>
            <a:ext cx="8651875" cy="1339850"/>
          </a:xfrm>
          <a:solidFill>
            <a:srgbClr val="0B5164"/>
          </a:solidFill>
          <a:ln>
            <a:solidFill>
              <a:srgbClr val="0B5164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Defining the Issue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16" y="1778000"/>
            <a:ext cx="8161806" cy="4238625"/>
          </a:xfrm>
        </p:spPr>
        <p:txBody>
          <a:bodyPr anchor="t"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   “Ubiquitous, convenient and on-demand network access to a shared pool of configurable computing resources that can be rapidly provisioned and released with minimal management effort or service-provider interaction.”</a:t>
            </a:r>
          </a:p>
          <a:p>
            <a:pPr algn="r">
              <a:buNone/>
            </a:pPr>
            <a:r>
              <a:rPr lang="en-US" sz="2000" i="1" dirty="0" smtClean="0"/>
              <a:t>ITU Definition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charset="2"/>
              <a:buChar char="v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67000" y="6016625"/>
          <a:ext cx="381668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1632"/>
                <a:gridCol w="19250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FFFFFF"/>
                          </a:solidFill>
                        </a:rPr>
                        <a:t>Occid</a:t>
                      </a:r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-Orient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3E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Strategies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164"/>
                    </a:solidFill>
                  </a:tcPr>
                </a:tc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244158"/>
            <a:ext cx="8651875" cy="1339850"/>
          </a:xfrm>
          <a:solidFill>
            <a:srgbClr val="0B5164"/>
          </a:solidFill>
          <a:ln>
            <a:solidFill>
              <a:srgbClr val="0B5164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Defining the Issue: Key Elements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952625"/>
          <a:ext cx="8229600" cy="3810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67000" y="6016625"/>
          <a:ext cx="376321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1632"/>
                <a:gridCol w="18715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FFFFFF"/>
                          </a:solidFill>
                        </a:rPr>
                        <a:t>Occid</a:t>
                      </a:r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-Orient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3E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Strategies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164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244158"/>
            <a:ext cx="8651875" cy="1339850"/>
          </a:xfrm>
          <a:solidFill>
            <a:srgbClr val="0B5164"/>
          </a:solidFill>
          <a:ln>
            <a:solidFill>
              <a:srgbClr val="0B5164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Adoption of Cloud Computing: Advantages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952625"/>
          <a:ext cx="8229600" cy="3810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67000" y="6016625"/>
          <a:ext cx="376321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1632"/>
                <a:gridCol w="18715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FFFFFF"/>
                          </a:solidFill>
                        </a:rPr>
                        <a:t>Occid</a:t>
                      </a:r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-Orient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3E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Strategies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164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244158"/>
            <a:ext cx="8651875" cy="1339850"/>
          </a:xfrm>
          <a:solidFill>
            <a:srgbClr val="0B5164"/>
          </a:solidFill>
          <a:ln>
            <a:solidFill>
              <a:srgbClr val="0B5164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Cloud Computing: Challenges / Barriers to Adoption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846514"/>
          <a:ext cx="8229600" cy="393198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67001" y="6016625"/>
          <a:ext cx="3629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999"/>
                <a:gridCol w="17245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FFFFFF"/>
                          </a:solidFill>
                        </a:rPr>
                        <a:t>Occid</a:t>
                      </a:r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-Orient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3E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Strategies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164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244158"/>
            <a:ext cx="8651875" cy="1339850"/>
          </a:xfrm>
          <a:solidFill>
            <a:srgbClr val="0B5164"/>
          </a:solidFill>
          <a:ln>
            <a:solidFill>
              <a:srgbClr val="0B5164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Jurisdiction of Telecommunications Regulators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46125" y="2333625"/>
          <a:ext cx="7556500" cy="32385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67001" y="6016625"/>
          <a:ext cx="36562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367"/>
                <a:gridCol w="17378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FFFFFF"/>
                          </a:solidFill>
                        </a:rPr>
                        <a:t>Occid</a:t>
                      </a:r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-Orient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3E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Strategies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164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244158"/>
            <a:ext cx="8651875" cy="1339850"/>
          </a:xfrm>
          <a:solidFill>
            <a:srgbClr val="0B5164"/>
          </a:solidFill>
          <a:ln>
            <a:solidFill>
              <a:srgbClr val="0B5164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Legislative and Regulatory Frameworks: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Key Issues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73075" y="1762125"/>
          <a:ext cx="8229600" cy="420687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67000" y="6016625"/>
          <a:ext cx="378994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737"/>
                <a:gridCol w="18582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FFFFFF"/>
                          </a:solidFill>
                        </a:rPr>
                        <a:t>Occid</a:t>
                      </a:r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-Orient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3E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Strategies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164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244158"/>
            <a:ext cx="8651875" cy="1339850"/>
          </a:xfrm>
          <a:solidFill>
            <a:srgbClr val="0B5164"/>
          </a:solidFill>
          <a:ln>
            <a:solidFill>
              <a:srgbClr val="0B5164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Legislative and Regulatory Frameworks: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Cloud Readiness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73075" y="1778000"/>
          <a:ext cx="8229600" cy="420687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67000" y="6016625"/>
          <a:ext cx="378994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737"/>
                <a:gridCol w="18582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rgbClr val="FFFFFF"/>
                          </a:solidFill>
                        </a:rPr>
                        <a:t>Occid</a:t>
                      </a:r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-Orient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3E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Strategies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164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50CC-0EE7-F64F-BAEE-00940958D5A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E7363394DA9F4F94CD0E8E1B66152F" ma:contentTypeVersion="0" ma:contentTypeDescription="Create a new document." ma:contentTypeScope="" ma:versionID="daf2c5fbbe5c0727fc9b7ff5cd226fb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2134FC-76FE-400A-81B7-1C21F681C591}"/>
</file>

<file path=customXml/itemProps2.xml><?xml version="1.0" encoding="utf-8"?>
<ds:datastoreItem xmlns:ds="http://schemas.openxmlformats.org/officeDocument/2006/customXml" ds:itemID="{43E70869-331F-4FAF-B248-7320BC170C6A}"/>
</file>

<file path=customXml/itemProps3.xml><?xml version="1.0" encoding="utf-8"?>
<ds:datastoreItem xmlns:ds="http://schemas.openxmlformats.org/officeDocument/2006/customXml" ds:itemID="{ED91C43A-5848-495B-844C-8643C7993103}"/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1899</TotalTime>
  <Words>571</Words>
  <Application>Microsoft Macintosh PowerPoint</Application>
  <PresentationFormat>On-screen Show (4:3)</PresentationFormat>
  <Paragraphs>167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Capital</vt:lpstr>
      <vt:lpstr>Cloud Computing:  Legislative and Regulatory Frameworks</vt:lpstr>
      <vt:lpstr>Agenda</vt:lpstr>
      <vt:lpstr>Defining the Issue</vt:lpstr>
      <vt:lpstr>Defining the Issue: Key Elements</vt:lpstr>
      <vt:lpstr>Adoption of Cloud Computing: Advantages</vt:lpstr>
      <vt:lpstr>Cloud Computing: Challenges / Barriers to Adoption</vt:lpstr>
      <vt:lpstr>Jurisdiction of Telecommunications Regulators</vt:lpstr>
      <vt:lpstr>Legislative and Regulatory Frameworks:  Key Issues</vt:lpstr>
      <vt:lpstr>Legislative and Regulatory Frameworks:  Cloud Readiness</vt:lpstr>
      <vt:lpstr>Legislative and Regulatory Frameworks:  Balance and Protection of Interests</vt:lpstr>
      <vt:lpstr>Legislative and Regulatory Frameworks: Relevant Laws, Regulations and Standards</vt:lpstr>
      <vt:lpstr>Legislative and Regulatory Frameworks:  Coordination and Harmonization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Security:  Defining the Threat;  Developing the Solution</dc:title>
  <dc:creator>R F</dc:creator>
  <cp:lastModifiedBy>R F</cp:lastModifiedBy>
  <cp:revision>50</cp:revision>
  <cp:lastPrinted>2013-05-18T17:08:28Z</cp:lastPrinted>
  <dcterms:created xsi:type="dcterms:W3CDTF">2014-04-29T05:00:22Z</dcterms:created>
  <dcterms:modified xsi:type="dcterms:W3CDTF">2014-04-29T05:00:41Z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0x01010038E7363394DA9F4F94CD0E8E1B66152F</vt:lpwstr>
  </property>
</Properties>
</file>